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7" r:id="rId7"/>
    <p:sldId id="262" r:id="rId8"/>
    <p:sldId id="263" r:id="rId9"/>
  </p:sldIdLst>
  <p:sldSz cx="5689600" cy="8216900"/>
  <p:notesSz cx="5689600" cy="82169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26" autoAdjust="0"/>
    <p:restoredTop sz="94660"/>
  </p:normalViewPr>
  <p:slideViewPr>
    <p:cSldViewPr>
      <p:cViewPr varScale="1">
        <p:scale>
          <a:sx n="54" d="100"/>
          <a:sy n="54" d="100"/>
        </p:scale>
        <p:origin x="2694" y="8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bject 20"/>
          <p:cNvSpPr/>
          <p:nvPr/>
        </p:nvSpPr>
        <p:spPr>
          <a:xfrm>
            <a:off x="5573649" y="7746847"/>
            <a:ext cx="114363" cy="461149"/>
          </a:xfrm>
          <a:custGeom>
            <a:avLst/>
            <a:gdLst/>
            <a:ahLst/>
            <a:cxnLst/>
            <a:rect l="l" t="t" r="r" b="b"/>
            <a:pathLst>
              <a:path w="114363" h="461149">
                <a:moveTo>
                  <a:pt x="114350" y="0"/>
                </a:moveTo>
                <a:lnTo>
                  <a:pt x="0" y="0"/>
                </a:lnTo>
                <a:lnTo>
                  <a:pt x="0" y="461149"/>
                </a:lnTo>
                <a:lnTo>
                  <a:pt x="114350" y="461149"/>
                </a:lnTo>
                <a:lnTo>
                  <a:pt x="114350" y="0"/>
                </a:lnTo>
                <a:close/>
              </a:path>
            </a:pathLst>
          </a:custGeom>
          <a:solidFill>
            <a:srgbClr val="ACE0F8"/>
          </a:solidFill>
        </p:spPr>
        <p:txBody>
          <a:bodyPr wrap="square" lIns="0" tIns="0" rIns="0" bIns="0" rtlCol="0">
            <a:noAutofit/>
          </a:bodyPr>
          <a:lstStyle/>
          <a:p>
            <a:endParaRPr/>
          </a:p>
        </p:txBody>
      </p:sp>
      <p:sp>
        <p:nvSpPr>
          <p:cNvPr id="21" name="object 21"/>
          <p:cNvSpPr/>
          <p:nvPr/>
        </p:nvSpPr>
        <p:spPr>
          <a:xfrm>
            <a:off x="0" y="1609995"/>
            <a:ext cx="5582653" cy="6598005"/>
          </a:xfrm>
          <a:custGeom>
            <a:avLst/>
            <a:gdLst/>
            <a:ahLst/>
            <a:cxnLst/>
            <a:rect l="l" t="t" r="r" b="b"/>
            <a:pathLst>
              <a:path w="5582653" h="6598005">
                <a:moveTo>
                  <a:pt x="5582653" y="6136855"/>
                </a:moveTo>
                <a:lnTo>
                  <a:pt x="320294" y="6136855"/>
                </a:lnTo>
                <a:lnTo>
                  <a:pt x="320294" y="0"/>
                </a:lnTo>
                <a:lnTo>
                  <a:pt x="0" y="0"/>
                </a:lnTo>
                <a:lnTo>
                  <a:pt x="0" y="6598001"/>
                </a:lnTo>
                <a:lnTo>
                  <a:pt x="5582653" y="6598001"/>
                </a:lnTo>
                <a:lnTo>
                  <a:pt x="5582653" y="6136855"/>
                </a:lnTo>
                <a:close/>
              </a:path>
            </a:pathLst>
          </a:custGeom>
          <a:solidFill>
            <a:srgbClr val="4CC8F3"/>
          </a:solidFill>
        </p:spPr>
        <p:txBody>
          <a:bodyPr wrap="square" lIns="0" tIns="0" rIns="0" bIns="0" rtlCol="0">
            <a:noAutofit/>
          </a:bodyPr>
          <a:lstStyle/>
          <a:p>
            <a:endParaRPr/>
          </a:p>
        </p:txBody>
      </p:sp>
      <p:sp>
        <p:nvSpPr>
          <p:cNvPr id="22" name="object 22"/>
          <p:cNvSpPr/>
          <p:nvPr/>
        </p:nvSpPr>
        <p:spPr>
          <a:xfrm>
            <a:off x="210703"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23" name="object 23"/>
          <p:cNvSpPr/>
          <p:nvPr/>
        </p:nvSpPr>
        <p:spPr>
          <a:xfrm>
            <a:off x="569649" y="1782304"/>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24" name="object 24"/>
          <p:cNvSpPr/>
          <p:nvPr/>
        </p:nvSpPr>
        <p:spPr>
          <a:xfrm>
            <a:off x="932831" y="1853868"/>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25" name="object 25"/>
          <p:cNvSpPr/>
          <p:nvPr/>
        </p:nvSpPr>
        <p:spPr>
          <a:xfrm>
            <a:off x="1236894" y="18230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7" y="103950"/>
                </a:lnTo>
                <a:lnTo>
                  <a:pt x="8127" y="352489"/>
                </a:lnTo>
                <a:lnTo>
                  <a:pt x="11391" y="397968"/>
                </a:lnTo>
              </a:path>
            </a:pathLst>
          </a:custGeom>
          <a:ln w="12699">
            <a:solidFill>
              <a:srgbClr val="96989A"/>
            </a:solidFill>
          </a:ln>
        </p:spPr>
        <p:txBody>
          <a:bodyPr wrap="square" lIns="0" tIns="0" rIns="0" bIns="0" rtlCol="0">
            <a:noAutofit/>
          </a:bodyPr>
          <a:lstStyle/>
          <a:p>
            <a:endParaRPr/>
          </a:p>
        </p:txBody>
      </p:sp>
      <p:sp>
        <p:nvSpPr>
          <p:cNvPr id="26" name="object 26"/>
          <p:cNvSpPr/>
          <p:nvPr/>
        </p:nvSpPr>
        <p:spPr>
          <a:xfrm>
            <a:off x="1242584" y="1832989"/>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27" name="object 27"/>
          <p:cNvSpPr/>
          <p:nvPr/>
        </p:nvSpPr>
        <p:spPr>
          <a:xfrm>
            <a:off x="589182" y="1812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28" name="object 28"/>
          <p:cNvSpPr/>
          <p:nvPr/>
        </p:nvSpPr>
        <p:spPr>
          <a:xfrm>
            <a:off x="598948" y="2220987"/>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31" name="object 31"/>
          <p:cNvSpPr/>
          <p:nvPr/>
        </p:nvSpPr>
        <p:spPr>
          <a:xfrm>
            <a:off x="1327142" y="2554190"/>
            <a:ext cx="2993114" cy="3412799"/>
          </a:xfrm>
          <a:prstGeom prst="rect">
            <a:avLst/>
          </a:prstGeom>
          <a:blipFill>
            <a:blip r:embed="rId2" cstate="print"/>
            <a:stretch>
              <a:fillRect/>
            </a:stretch>
          </a:blipFill>
        </p:spPr>
        <p:txBody>
          <a:bodyPr wrap="square" lIns="0" tIns="0" rIns="0" bIns="0" rtlCol="0">
            <a:noAutofit/>
          </a:bodyPr>
          <a:lstStyle/>
          <a:p>
            <a:endParaRPr/>
          </a:p>
        </p:txBody>
      </p:sp>
      <p:sp>
        <p:nvSpPr>
          <p:cNvPr id="18" name="object 18"/>
          <p:cNvSpPr/>
          <p:nvPr/>
        </p:nvSpPr>
        <p:spPr>
          <a:xfrm>
            <a:off x="5581829" y="0"/>
            <a:ext cx="106172" cy="1440002"/>
          </a:xfrm>
          <a:custGeom>
            <a:avLst/>
            <a:gdLst/>
            <a:ahLst/>
            <a:cxnLst/>
            <a:rect l="l" t="t" r="r" b="b"/>
            <a:pathLst>
              <a:path w="106172" h="1440002">
                <a:moveTo>
                  <a:pt x="106170" y="0"/>
                </a:moveTo>
                <a:lnTo>
                  <a:pt x="0" y="0"/>
                </a:lnTo>
                <a:lnTo>
                  <a:pt x="0" y="1440002"/>
                </a:lnTo>
                <a:lnTo>
                  <a:pt x="106170" y="1440002"/>
                </a:lnTo>
                <a:lnTo>
                  <a:pt x="106170" y="0"/>
                </a:lnTo>
                <a:close/>
              </a:path>
            </a:pathLst>
          </a:custGeom>
          <a:solidFill>
            <a:srgbClr val="4CC8F3"/>
          </a:solidFill>
        </p:spPr>
        <p:txBody>
          <a:bodyPr wrap="square" lIns="0" tIns="0" rIns="0" bIns="0" rtlCol="0">
            <a:noAutofit/>
          </a:bodyPr>
          <a:lstStyle/>
          <a:p>
            <a:endParaRPr/>
          </a:p>
        </p:txBody>
      </p:sp>
      <p:sp>
        <p:nvSpPr>
          <p:cNvPr id="19" name="object 19"/>
          <p:cNvSpPr/>
          <p:nvPr/>
        </p:nvSpPr>
        <p:spPr>
          <a:xfrm>
            <a:off x="4203499" y="0"/>
            <a:ext cx="1376489" cy="1440002"/>
          </a:xfrm>
          <a:custGeom>
            <a:avLst/>
            <a:gdLst/>
            <a:ahLst/>
            <a:cxnLst/>
            <a:rect l="l" t="t" r="r" b="b"/>
            <a:pathLst>
              <a:path w="1376489" h="1440002">
                <a:moveTo>
                  <a:pt x="1376489" y="0"/>
                </a:moveTo>
                <a:lnTo>
                  <a:pt x="0" y="12"/>
                </a:lnTo>
                <a:lnTo>
                  <a:pt x="0" y="323989"/>
                </a:lnTo>
                <a:lnTo>
                  <a:pt x="1115999" y="323989"/>
                </a:lnTo>
                <a:lnTo>
                  <a:pt x="1115999" y="1440002"/>
                </a:lnTo>
                <a:lnTo>
                  <a:pt x="1376489" y="1440002"/>
                </a:lnTo>
                <a:lnTo>
                  <a:pt x="1376489" y="0"/>
                </a:lnTo>
                <a:close/>
              </a:path>
            </a:pathLst>
          </a:custGeom>
          <a:solidFill>
            <a:srgbClr val="ACE0F8"/>
          </a:solidFill>
        </p:spPr>
        <p:txBody>
          <a:bodyPr wrap="square" lIns="0" tIns="0" rIns="0" bIns="0" rtlCol="0">
            <a:noAutofit/>
          </a:bodyPr>
          <a:lstStyle/>
          <a:p>
            <a:endParaRPr/>
          </a:p>
        </p:txBody>
      </p:sp>
      <p:sp>
        <p:nvSpPr>
          <p:cNvPr id="16" name="object 16"/>
          <p:cNvSpPr/>
          <p:nvPr/>
        </p:nvSpPr>
        <p:spPr>
          <a:xfrm>
            <a:off x="1107503" y="390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CC8F3"/>
          </a:solidFill>
        </p:spPr>
        <p:txBody>
          <a:bodyPr wrap="square" lIns="0" tIns="0" rIns="0" bIns="0" rtlCol="0">
            <a:noAutofit/>
          </a:bodyPr>
          <a:lstStyle/>
          <a:p>
            <a:endParaRPr/>
          </a:p>
        </p:txBody>
      </p:sp>
      <p:sp>
        <p:nvSpPr>
          <p:cNvPr id="15" name="object 15"/>
          <p:cNvSpPr txBox="1"/>
          <p:nvPr/>
        </p:nvSpPr>
        <p:spPr>
          <a:xfrm>
            <a:off x="1276099" y="371581"/>
            <a:ext cx="781050" cy="152400"/>
          </a:xfrm>
          <a:prstGeom prst="rect">
            <a:avLst/>
          </a:prstGeom>
        </p:spPr>
        <p:txBody>
          <a:bodyPr wrap="square" lIns="0" tIns="7239" rIns="0" bIns="0" rtlCol="0">
            <a:noAutofit/>
          </a:bodyPr>
          <a:lstStyle/>
          <a:p>
            <a:pPr marL="12700">
              <a:lnSpc>
                <a:spcPts val="1140"/>
              </a:lnSpc>
            </a:pPr>
            <a:r>
              <a:rPr lang="es-ES" altLang="ko-KR" sz="1000" dirty="0">
                <a:solidFill>
                  <a:srgbClr val="00AFEE"/>
                </a:solidFill>
                <a:latin typeface="Malgun Gothic"/>
                <a:cs typeface="Malgun Gothic"/>
              </a:rPr>
              <a:t>Dios creador</a:t>
            </a:r>
            <a:endParaRPr sz="1000" dirty="0">
              <a:latin typeface="Malgun Gothic"/>
              <a:cs typeface="Malgun Gothic"/>
            </a:endParaRPr>
          </a:p>
        </p:txBody>
      </p:sp>
      <p:sp>
        <p:nvSpPr>
          <p:cNvPr id="14" name="object 14"/>
          <p:cNvSpPr txBox="1"/>
          <p:nvPr/>
        </p:nvSpPr>
        <p:spPr>
          <a:xfrm>
            <a:off x="1250699" y="668719"/>
            <a:ext cx="3516363" cy="690369"/>
          </a:xfrm>
          <a:prstGeom prst="rect">
            <a:avLst/>
          </a:prstGeom>
        </p:spPr>
        <p:txBody>
          <a:bodyPr wrap="square" lIns="0" tIns="15843" rIns="0" bIns="0" rtlCol="0">
            <a:noAutofit/>
          </a:bodyPr>
          <a:lstStyle/>
          <a:p>
            <a:pPr marL="12700" marR="17145">
              <a:lnSpc>
                <a:spcPts val="2495"/>
              </a:lnSpc>
            </a:pPr>
            <a:r>
              <a:rPr lang="es-ES" altLang="ko-KR" sz="2400" dirty="0">
                <a:latin typeface="Times New Roman" panose="02020603050405020304" pitchFamily="18" charset="0"/>
                <a:cs typeface="Times New Roman" panose="02020603050405020304" pitchFamily="18" charset="0"/>
              </a:rPr>
              <a:t>La creación</a:t>
            </a:r>
            <a:endParaRPr sz="2400" dirty="0">
              <a:latin typeface="Times New Roman" panose="02020603050405020304" pitchFamily="18" charset="0"/>
              <a:cs typeface="Times New Roman" panose="02020603050405020304" pitchFamily="18" charset="0"/>
            </a:endParaRPr>
          </a:p>
          <a:p>
            <a:pPr marL="25400" marR="17145">
              <a:lnSpc>
                <a:spcPct val="143312"/>
              </a:lnSpc>
              <a:spcBef>
                <a:spcPts val="125"/>
              </a:spcBef>
            </a:pPr>
            <a:r>
              <a:rPr lang="es-ES" sz="900" dirty="0">
                <a:solidFill>
                  <a:srgbClr val="363435"/>
                </a:solidFill>
                <a:latin typeface="Malgun Gothic"/>
                <a:cs typeface="Malgun Gothic"/>
              </a:rPr>
              <a:t>Gn</a:t>
            </a:r>
            <a:r>
              <a:rPr sz="900" dirty="0">
                <a:solidFill>
                  <a:srgbClr val="363435"/>
                </a:solidFill>
                <a:latin typeface="Malgun Gothic"/>
                <a:cs typeface="Malgun Gothic"/>
              </a:rPr>
              <a:t> 1, </a:t>
            </a:r>
            <a:r>
              <a:rPr lang="es-ES" sz="900" dirty="0">
                <a:solidFill>
                  <a:srgbClr val="363435"/>
                </a:solidFill>
                <a:latin typeface="Malgun Gothic"/>
                <a:cs typeface="Malgun Gothic"/>
              </a:rPr>
              <a:t>Hch</a:t>
            </a:r>
            <a:r>
              <a:rPr sz="900" dirty="0">
                <a:solidFill>
                  <a:srgbClr val="363435"/>
                </a:solidFill>
                <a:latin typeface="Malgun Gothic"/>
                <a:cs typeface="Malgun Gothic"/>
              </a:rPr>
              <a:t> 17:23~29</a:t>
            </a:r>
            <a:endParaRPr sz="900" dirty="0">
              <a:latin typeface="Malgun Gothic"/>
              <a:cs typeface="Malgun Gothic"/>
            </a:endParaRPr>
          </a:p>
          <a:p>
            <a:pPr marL="25400">
              <a:lnSpc>
                <a:spcPts val="1080"/>
              </a:lnSpc>
              <a:spcBef>
                <a:spcPts val="54"/>
              </a:spcBef>
            </a:pPr>
            <a:r>
              <a:rPr lang="es-ES" sz="900" dirty="0">
                <a:solidFill>
                  <a:srgbClr val="363435"/>
                </a:solidFill>
                <a:latin typeface="Malgun Gothic"/>
                <a:cs typeface="Malgun Gothic"/>
              </a:rPr>
              <a:t>Himnario 18</a:t>
            </a:r>
            <a:r>
              <a:rPr sz="900" dirty="0">
                <a:solidFill>
                  <a:srgbClr val="363435"/>
                </a:solidFill>
                <a:latin typeface="Malgun Gothic"/>
                <a:cs typeface="Malgun Gothic"/>
              </a:rPr>
              <a:t> (</a:t>
            </a:r>
            <a:r>
              <a:rPr lang="es-ES" sz="900" dirty="0">
                <a:solidFill>
                  <a:srgbClr val="363435"/>
                </a:solidFill>
                <a:latin typeface="Malgun Gothic"/>
                <a:cs typeface="Malgun Gothic"/>
              </a:rPr>
              <a:t>¡Cuán grande es Él!</a:t>
            </a:r>
            <a:r>
              <a:rPr sz="900" dirty="0">
                <a:solidFill>
                  <a:srgbClr val="363435"/>
                </a:solidFill>
                <a:latin typeface="Malgun Gothic"/>
                <a:cs typeface="Malgun Gothic"/>
              </a:rPr>
              <a:t>)</a:t>
            </a:r>
            <a:endParaRPr sz="900" dirty="0">
              <a:latin typeface="Malgun Gothic"/>
              <a:cs typeface="Malgun Gothic"/>
            </a:endParaRPr>
          </a:p>
        </p:txBody>
      </p:sp>
      <p:sp>
        <p:nvSpPr>
          <p:cNvPr id="12" name="object 12"/>
          <p:cNvSpPr txBox="1"/>
          <p:nvPr/>
        </p:nvSpPr>
        <p:spPr>
          <a:xfrm>
            <a:off x="1394158" y="1774861"/>
            <a:ext cx="2993114" cy="213750"/>
          </a:xfrm>
          <a:prstGeom prst="rect">
            <a:avLst/>
          </a:prstGeom>
        </p:spPr>
        <p:txBody>
          <a:bodyPr wrap="square" lIns="0" tIns="6635" rIns="0" bIns="0" rtlCol="0">
            <a:noAutofit/>
          </a:bodyPr>
          <a:lstStyle/>
          <a:p>
            <a:pPr marL="12700">
              <a:lnSpc>
                <a:spcPts val="1045"/>
              </a:lnSpc>
            </a:pPr>
            <a:r>
              <a:rPr sz="900" dirty="0">
                <a:solidFill>
                  <a:srgbClr val="363435"/>
                </a:solidFill>
                <a:latin typeface="Malgun Gothic"/>
                <a:cs typeface="Malgun Gothic"/>
              </a:rPr>
              <a:t>1. </a:t>
            </a:r>
            <a:r>
              <a:rPr lang="es-ES" sz="900" dirty="0">
                <a:solidFill>
                  <a:srgbClr val="363435"/>
                </a:solidFill>
                <a:latin typeface="Malgun Gothic"/>
                <a:cs typeface="Malgun Gothic"/>
              </a:rPr>
              <a:t>Conocer que Dios es el Creador de todas las cosas.</a:t>
            </a:r>
            <a:endParaRPr sz="900" dirty="0">
              <a:latin typeface="Malgun Gothic"/>
              <a:cs typeface="Malgun Gothic"/>
            </a:endParaRPr>
          </a:p>
        </p:txBody>
      </p:sp>
      <p:sp>
        <p:nvSpPr>
          <p:cNvPr id="9" name="object 9"/>
          <p:cNvSpPr txBox="1"/>
          <p:nvPr/>
        </p:nvSpPr>
        <p:spPr>
          <a:xfrm>
            <a:off x="1394159" y="2028835"/>
            <a:ext cx="3660441" cy="266687"/>
          </a:xfrm>
          <a:prstGeom prst="rect">
            <a:avLst/>
          </a:prstGeom>
        </p:spPr>
        <p:txBody>
          <a:bodyPr wrap="square" lIns="0" tIns="6635" rIns="0" bIns="0" rtlCol="0">
            <a:noAutofit/>
          </a:bodyPr>
          <a:lstStyle/>
          <a:p>
            <a:pPr marL="12700">
              <a:lnSpc>
                <a:spcPts val="1045"/>
              </a:lnSpc>
            </a:pPr>
            <a:r>
              <a:rPr sz="900" dirty="0">
                <a:solidFill>
                  <a:srgbClr val="363435"/>
                </a:solidFill>
                <a:latin typeface="Malgun Gothic"/>
                <a:cs typeface="Malgun Gothic"/>
              </a:rPr>
              <a:t>2. </a:t>
            </a:r>
            <a:r>
              <a:rPr lang="es-ES" sz="900" dirty="0">
                <a:solidFill>
                  <a:srgbClr val="363435"/>
                </a:solidFill>
                <a:latin typeface="Malgun Gothic"/>
                <a:cs typeface="Malgun Gothic"/>
              </a:rPr>
              <a:t>Conocer que Dios creó al hombre como un ser noble a imagen de Dios.</a:t>
            </a:r>
            <a:endParaRPr sz="900" dirty="0">
              <a:latin typeface="Malgun Gothic"/>
              <a:cs typeface="Malgun Gothic"/>
            </a:endParaRPr>
          </a:p>
        </p:txBody>
      </p:sp>
      <p:sp>
        <p:nvSpPr>
          <p:cNvPr id="4" name="object 4"/>
          <p:cNvSpPr txBox="1"/>
          <p:nvPr/>
        </p:nvSpPr>
        <p:spPr>
          <a:xfrm>
            <a:off x="283700" y="7711146"/>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54</a:t>
            </a:r>
            <a:endParaRPr sz="1000">
              <a:latin typeface="Times New Roman"/>
              <a:cs typeface="Times New Roman"/>
            </a:endParaRPr>
          </a:p>
        </p:txBody>
      </p:sp>
      <p:sp>
        <p:nvSpPr>
          <p:cNvPr id="2" name="object 2"/>
          <p:cNvSpPr txBox="1"/>
          <p:nvPr/>
        </p:nvSpPr>
        <p:spPr>
          <a:xfrm>
            <a:off x="1107503" y="390702"/>
            <a:ext cx="71996" cy="971994"/>
          </a:xfrm>
          <a:prstGeom prst="rect">
            <a:avLst/>
          </a:prstGeom>
        </p:spPr>
        <p:txBody>
          <a:bodyPr wrap="square" lIns="0" tIns="0" rIns="0" bIns="0" rtlCol="0">
            <a:noAutofit/>
          </a:bodyPr>
          <a:lstStyle/>
          <a:p>
            <a:pPr marL="25400">
              <a:lnSpc>
                <a:spcPts val="1000"/>
              </a:lnSpc>
            </a:pPr>
            <a:endParaRPr sz="1000"/>
          </a:p>
        </p:txBody>
      </p:sp>
      <p:sp>
        <p:nvSpPr>
          <p:cNvPr id="32" name="object 3">
            <a:extLst>
              <a:ext uri="{FF2B5EF4-FFF2-40B4-BE49-F238E27FC236}">
                <a16:creationId xmlns:a16="http://schemas.microsoft.com/office/drawing/2014/main" id="{BC9F1792-3B80-4EE4-AEF8-F1836CF90D46}"/>
              </a:ext>
            </a:extLst>
          </p:cNvPr>
          <p:cNvSpPr txBox="1"/>
          <p:nvPr/>
        </p:nvSpPr>
        <p:spPr>
          <a:xfrm>
            <a:off x="585711" y="562902"/>
            <a:ext cx="513410" cy="658368"/>
          </a:xfrm>
          <a:prstGeom prst="rect">
            <a:avLst/>
          </a:prstGeom>
        </p:spPr>
        <p:txBody>
          <a:bodyPr wrap="square" lIns="0" tIns="32924" rIns="0" bIns="0" rtlCol="0">
            <a:noAutofit/>
          </a:bodyPr>
          <a:lstStyle/>
          <a:p>
            <a:pPr>
              <a:lnSpc>
                <a:spcPts val="5185"/>
              </a:lnSpc>
            </a:pPr>
            <a:r>
              <a:rPr sz="6600" b="1" dirty="0">
                <a:solidFill>
                  <a:srgbClr val="363435"/>
                </a:solidFill>
                <a:latin typeface="Times New Roman"/>
                <a:cs typeface="Times New Roman"/>
              </a:rPr>
              <a:t>6</a:t>
            </a:r>
            <a:endParaRPr sz="6600" dirty="0">
              <a:latin typeface="Times New Roman"/>
              <a:cs typeface="Times New Roman"/>
            </a:endParaRPr>
          </a:p>
        </p:txBody>
      </p:sp>
      <p:sp>
        <p:nvSpPr>
          <p:cNvPr id="33" name="object 16">
            <a:extLst>
              <a:ext uri="{FF2B5EF4-FFF2-40B4-BE49-F238E27FC236}">
                <a16:creationId xmlns:a16="http://schemas.microsoft.com/office/drawing/2014/main" id="{5B91AC76-CE6C-4058-BDE7-3F931B285D0C}"/>
              </a:ext>
            </a:extLst>
          </p:cNvPr>
          <p:cNvSpPr txBox="1"/>
          <p:nvPr/>
        </p:nvSpPr>
        <p:spPr>
          <a:xfrm>
            <a:off x="635000" y="1598787"/>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34" name="object 11">
            <a:extLst>
              <a:ext uri="{FF2B5EF4-FFF2-40B4-BE49-F238E27FC236}">
                <a16:creationId xmlns:a16="http://schemas.microsoft.com/office/drawing/2014/main" id="{7B2E3B7F-2594-4D1C-A343-19A810C60372}"/>
              </a:ext>
            </a:extLst>
          </p:cNvPr>
          <p:cNvSpPr txBox="1"/>
          <p:nvPr/>
        </p:nvSpPr>
        <p:spPr>
          <a:xfrm>
            <a:off x="618467" y="1847850"/>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29" name="그림 28">
            <a:extLst>
              <a:ext uri="{FF2B5EF4-FFF2-40B4-BE49-F238E27FC236}">
                <a16:creationId xmlns:a16="http://schemas.microsoft.com/office/drawing/2014/main" id="{B82F6F99-9DCB-4835-975D-FB5D9DC5AFC6}"/>
              </a:ext>
            </a:extLst>
          </p:cNvPr>
          <p:cNvPicPr>
            <a:picLocks noChangeAspect="1"/>
          </p:cNvPicPr>
          <p:nvPr/>
        </p:nvPicPr>
        <p:blipFill>
          <a:blip r:embed="rId3"/>
          <a:stretch>
            <a:fillRect/>
          </a:stretch>
        </p:blipFill>
        <p:spPr>
          <a:xfrm>
            <a:off x="554300" y="6007213"/>
            <a:ext cx="4581000" cy="170393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그룹 33">
            <a:extLst>
              <a:ext uri="{FF2B5EF4-FFF2-40B4-BE49-F238E27FC236}">
                <a16:creationId xmlns:a16="http://schemas.microsoft.com/office/drawing/2014/main" id="{28608DF0-58F8-4994-B39B-201BBF4B6316}"/>
              </a:ext>
            </a:extLst>
          </p:cNvPr>
          <p:cNvGrpSpPr/>
          <p:nvPr/>
        </p:nvGrpSpPr>
        <p:grpSpPr>
          <a:xfrm>
            <a:off x="0" y="0"/>
            <a:ext cx="5687997" cy="8208000"/>
            <a:chOff x="0" y="0"/>
            <a:chExt cx="5687997" cy="8208000"/>
          </a:xfrm>
        </p:grpSpPr>
        <p:sp>
          <p:nvSpPr>
            <p:cNvPr id="24" name="object 24"/>
            <p:cNvSpPr/>
            <p:nvPr/>
          </p:nvSpPr>
          <p:spPr>
            <a:xfrm>
              <a:off x="101648" y="1609995"/>
              <a:ext cx="5586349" cy="6598005"/>
            </a:xfrm>
            <a:custGeom>
              <a:avLst/>
              <a:gdLst/>
              <a:ahLst/>
              <a:cxnLst/>
              <a:rect l="l" t="t" r="r" b="b"/>
              <a:pathLst>
                <a:path w="5586349" h="6598005">
                  <a:moveTo>
                    <a:pt x="5586349" y="0"/>
                  </a:moveTo>
                  <a:lnTo>
                    <a:pt x="5262359" y="0"/>
                  </a:lnTo>
                  <a:lnTo>
                    <a:pt x="5262359" y="6136855"/>
                  </a:lnTo>
                  <a:lnTo>
                    <a:pt x="0" y="6136855"/>
                  </a:lnTo>
                  <a:lnTo>
                    <a:pt x="0" y="6598001"/>
                  </a:lnTo>
                  <a:lnTo>
                    <a:pt x="5586349" y="6598001"/>
                  </a:lnTo>
                  <a:lnTo>
                    <a:pt x="5586349" y="0"/>
                  </a:lnTo>
                  <a:close/>
                </a:path>
              </a:pathLst>
            </a:custGeom>
            <a:solidFill>
              <a:srgbClr val="ACE0F8"/>
            </a:solidFill>
          </p:spPr>
          <p:txBody>
            <a:bodyPr wrap="square" lIns="0" tIns="0" rIns="0" bIns="0" rtlCol="0">
              <a:noAutofit/>
            </a:bodyPr>
            <a:lstStyle/>
            <a:p>
              <a:endParaRPr/>
            </a:p>
          </p:txBody>
        </p:sp>
        <p:sp>
          <p:nvSpPr>
            <p:cNvPr id="25" name="object 25"/>
            <p:cNvSpPr/>
            <p:nvPr/>
          </p:nvSpPr>
          <p:spPr>
            <a:xfrm>
              <a:off x="5117302"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CC8F3"/>
            </a:solidFill>
          </p:spPr>
          <p:txBody>
            <a:bodyPr wrap="square" lIns="0" tIns="0" rIns="0" bIns="0" rtlCol="0">
              <a:noAutofit/>
            </a:bodyPr>
            <a:lstStyle/>
            <a:p>
              <a:endParaRPr/>
            </a:p>
          </p:txBody>
        </p:sp>
        <p:sp>
          <p:nvSpPr>
            <p:cNvPr id="26" name="object 26"/>
            <p:cNvSpPr/>
            <p:nvPr/>
          </p:nvSpPr>
          <p:spPr>
            <a:xfrm>
              <a:off x="0" y="7746847"/>
              <a:ext cx="110655" cy="461149"/>
            </a:xfrm>
            <a:custGeom>
              <a:avLst/>
              <a:gdLst/>
              <a:ahLst/>
              <a:cxnLst/>
              <a:rect l="l" t="t" r="r" b="b"/>
              <a:pathLst>
                <a:path w="110655" h="461149">
                  <a:moveTo>
                    <a:pt x="0" y="461149"/>
                  </a:moveTo>
                  <a:lnTo>
                    <a:pt x="110655" y="461149"/>
                  </a:lnTo>
                  <a:lnTo>
                    <a:pt x="110655" y="0"/>
                  </a:lnTo>
                  <a:lnTo>
                    <a:pt x="0" y="0"/>
                  </a:lnTo>
                  <a:lnTo>
                    <a:pt x="0" y="461149"/>
                  </a:lnTo>
                  <a:close/>
                </a:path>
              </a:pathLst>
            </a:custGeom>
            <a:solidFill>
              <a:srgbClr val="4CC8F3"/>
            </a:solidFill>
          </p:spPr>
          <p:txBody>
            <a:bodyPr wrap="square" lIns="0" tIns="0" rIns="0" bIns="0" rtlCol="0">
              <a:noAutofit/>
            </a:bodyPr>
            <a:lstStyle/>
            <a:p>
              <a:endParaRPr/>
            </a:p>
          </p:txBody>
        </p:sp>
        <p:sp>
          <p:nvSpPr>
            <p:cNvPr id="27" name="object 27"/>
            <p:cNvSpPr/>
            <p:nvPr/>
          </p:nvSpPr>
          <p:spPr>
            <a:xfrm>
              <a:off x="647999" y="58772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8" name="object 28"/>
            <p:cNvSpPr/>
            <p:nvPr/>
          </p:nvSpPr>
          <p:spPr>
            <a:xfrm>
              <a:off x="647999" y="61675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9" name="object 29"/>
            <p:cNvSpPr/>
            <p:nvPr/>
          </p:nvSpPr>
          <p:spPr>
            <a:xfrm>
              <a:off x="647999" y="6740458"/>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0" name="object 30"/>
            <p:cNvSpPr/>
            <p:nvPr/>
          </p:nvSpPr>
          <p:spPr>
            <a:xfrm>
              <a:off x="647999" y="7311958"/>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1" name="object 31"/>
            <p:cNvSpPr/>
            <p:nvPr/>
          </p:nvSpPr>
          <p:spPr>
            <a:xfrm>
              <a:off x="647999" y="6457852"/>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2" name="object 32"/>
            <p:cNvSpPr/>
            <p:nvPr/>
          </p:nvSpPr>
          <p:spPr>
            <a:xfrm>
              <a:off x="647999" y="7030759"/>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16" name="object 16"/>
            <p:cNvSpPr/>
            <p:nvPr/>
          </p:nvSpPr>
          <p:spPr>
            <a:xfrm>
              <a:off x="657550" y="575056"/>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17" name="object 17"/>
            <p:cNvSpPr/>
            <p:nvPr/>
          </p:nvSpPr>
          <p:spPr>
            <a:xfrm>
              <a:off x="1020732" y="646620"/>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18" name="object 18"/>
            <p:cNvSpPr/>
            <p:nvPr/>
          </p:nvSpPr>
          <p:spPr>
            <a:xfrm>
              <a:off x="1324795" y="615770"/>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19" name="object 19"/>
            <p:cNvSpPr/>
            <p:nvPr/>
          </p:nvSpPr>
          <p:spPr>
            <a:xfrm>
              <a:off x="1330485" y="625741"/>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20" name="object 20"/>
            <p:cNvSpPr/>
            <p:nvPr/>
          </p:nvSpPr>
          <p:spPr>
            <a:xfrm>
              <a:off x="677082" y="605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21" name="object 21"/>
            <p:cNvSpPr/>
            <p:nvPr/>
          </p:nvSpPr>
          <p:spPr>
            <a:xfrm>
              <a:off x="686849" y="1013739"/>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22" name="object 22"/>
            <p:cNvSpPr/>
            <p:nvPr/>
          </p:nvSpPr>
          <p:spPr>
            <a:xfrm>
              <a:off x="109794" y="0"/>
              <a:ext cx="1376514" cy="1440002"/>
            </a:xfrm>
            <a:custGeom>
              <a:avLst/>
              <a:gdLst/>
              <a:ahLst/>
              <a:cxnLst/>
              <a:rect l="l" t="t" r="r" b="b"/>
              <a:pathLst>
                <a:path w="1376514" h="1440002">
                  <a:moveTo>
                    <a:pt x="0" y="12"/>
                  </a:moveTo>
                  <a:lnTo>
                    <a:pt x="25" y="1440002"/>
                  </a:lnTo>
                  <a:lnTo>
                    <a:pt x="260515" y="1440002"/>
                  </a:lnTo>
                  <a:lnTo>
                    <a:pt x="260515" y="323989"/>
                  </a:lnTo>
                  <a:lnTo>
                    <a:pt x="1376514" y="323989"/>
                  </a:lnTo>
                  <a:lnTo>
                    <a:pt x="1376514" y="12"/>
                  </a:lnTo>
                  <a:lnTo>
                    <a:pt x="25" y="0"/>
                  </a:lnTo>
                  <a:close/>
                </a:path>
              </a:pathLst>
            </a:custGeom>
            <a:solidFill>
              <a:srgbClr val="4CC8F3"/>
            </a:solidFill>
          </p:spPr>
          <p:txBody>
            <a:bodyPr wrap="square" lIns="0" tIns="0" rIns="0" bIns="0" rtlCol="0">
              <a:noAutofit/>
            </a:bodyPr>
            <a:lstStyle/>
            <a:p>
              <a:endParaRPr/>
            </a:p>
          </p:txBody>
        </p:sp>
        <p:sp>
          <p:nvSpPr>
            <p:cNvPr id="23" name="object 23"/>
            <p:cNvSpPr/>
            <p:nvPr/>
          </p:nvSpPr>
          <p:spPr>
            <a:xfrm>
              <a:off x="0" y="0"/>
              <a:ext cx="107988" cy="1440002"/>
            </a:xfrm>
            <a:custGeom>
              <a:avLst/>
              <a:gdLst/>
              <a:ahLst/>
              <a:cxnLst/>
              <a:rect l="l" t="t" r="r" b="b"/>
              <a:pathLst>
                <a:path w="107988" h="1440002">
                  <a:moveTo>
                    <a:pt x="0" y="0"/>
                  </a:moveTo>
                  <a:lnTo>
                    <a:pt x="0" y="1440002"/>
                  </a:lnTo>
                  <a:lnTo>
                    <a:pt x="107988" y="1440002"/>
                  </a:lnTo>
                  <a:lnTo>
                    <a:pt x="107988" y="0"/>
                  </a:lnTo>
                  <a:lnTo>
                    <a:pt x="0" y="0"/>
                  </a:lnTo>
                  <a:close/>
                </a:path>
              </a:pathLst>
            </a:custGeom>
            <a:solidFill>
              <a:srgbClr val="ACE0F8"/>
            </a:solidFill>
          </p:spPr>
          <p:txBody>
            <a:bodyPr wrap="square" lIns="0" tIns="0" rIns="0" bIns="0" rtlCol="0">
              <a:noAutofit/>
            </a:bodyPr>
            <a:lstStyle/>
            <a:p>
              <a:endParaRPr/>
            </a:p>
          </p:txBody>
        </p:sp>
        <p:sp>
          <p:nvSpPr>
            <p:cNvPr id="13" name="object 13"/>
            <p:cNvSpPr txBox="1"/>
            <p:nvPr/>
          </p:nvSpPr>
          <p:spPr>
            <a:xfrm>
              <a:off x="644286" y="1370791"/>
              <a:ext cx="4515584" cy="673252"/>
            </a:xfrm>
            <a:prstGeom prst="rect">
              <a:avLst/>
            </a:prstGeom>
          </p:spPr>
          <p:txBody>
            <a:bodyPr wrap="square" lIns="0" tIns="6604" rIns="0" bIns="0" rtlCol="0">
              <a:noAutofit/>
            </a:bodyPr>
            <a:lstStyle/>
            <a:p>
              <a:pPr indent="120650" algn="just">
                <a:lnSpc>
                  <a:spcPts val="1200"/>
                </a:lnSpc>
              </a:pPr>
              <a:r>
                <a:rPr lang="es-ES" sz="900" dirty="0">
                  <a:solidFill>
                    <a:srgbClr val="363435"/>
                  </a:solidFill>
                  <a:latin typeface="Malgun Gothic"/>
                  <a:cs typeface="Malgun Gothic"/>
                </a:rPr>
                <a:t>Cuando no había nada, Dios, en su gozosa voluntad, creó el mundo y todo lo que hay en él, lo visible y lo invisible, para mostrar su eterno poder y la gloria de su deidad. Todo lo que fue creado fue creado en el orden preciso en seis días y vio Dios que era bueno.</a:t>
              </a:r>
            </a:p>
          </p:txBody>
        </p:sp>
        <p:sp>
          <p:nvSpPr>
            <p:cNvPr id="12" name="object 12"/>
            <p:cNvSpPr txBox="1"/>
            <p:nvPr/>
          </p:nvSpPr>
          <p:spPr>
            <a:xfrm>
              <a:off x="644286" y="2172842"/>
              <a:ext cx="4515584" cy="1021208"/>
            </a:xfrm>
            <a:prstGeom prst="rect">
              <a:avLst/>
            </a:prstGeom>
          </p:spPr>
          <p:txBody>
            <a:bodyPr wrap="square" lIns="0" tIns="6604" rIns="0" bIns="0" rtlCol="0">
              <a:noAutofit/>
            </a:bodyPr>
            <a:lstStyle/>
            <a:p>
              <a:pPr indent="120650" algn="just">
                <a:lnSpc>
                  <a:spcPts val="1200"/>
                </a:lnSpc>
              </a:pPr>
              <a:r>
                <a:rPr lang="es-ES" sz="900" dirty="0">
                  <a:solidFill>
                    <a:srgbClr val="363435"/>
                  </a:solidFill>
                  <a:latin typeface="Malgun Gothic"/>
                  <a:cs typeface="Malgun Gothic"/>
                </a:rPr>
                <a:t>Después de que Dios creó a todas las demás criaturas, creó al hombre a la imagen de Dios, varón y hembra los creó. Le dio el conocimiento, las emociones, la voluntad, la conciencia, que es la ley de Dios, y el deseo de la eternidad, y el libre albedrío de elegir sus propias acciones. Dios bendijo a los hombres para conquistar la tierra y gobernar sobre todos los seres vivientes del mundo. En fin, los seres humanos son el núcleo de la creación de Dios.</a:t>
              </a:r>
            </a:p>
          </p:txBody>
        </p:sp>
        <p:sp>
          <p:nvSpPr>
            <p:cNvPr id="11" name="object 11"/>
            <p:cNvSpPr txBox="1"/>
            <p:nvPr/>
          </p:nvSpPr>
          <p:spPr>
            <a:xfrm>
              <a:off x="644286" y="3300149"/>
              <a:ext cx="4515584" cy="884501"/>
            </a:xfrm>
            <a:prstGeom prst="rect">
              <a:avLst/>
            </a:prstGeom>
          </p:spPr>
          <p:txBody>
            <a:bodyPr wrap="square" lIns="0" tIns="6604" rIns="0" bIns="0" rtlCol="0">
              <a:noAutofit/>
            </a:bodyPr>
            <a:lstStyle/>
            <a:p>
              <a:pPr indent="120650" algn="just">
                <a:lnSpc>
                  <a:spcPts val="1200"/>
                </a:lnSpc>
              </a:pPr>
              <a:r>
                <a:rPr lang="es-ES" sz="900" dirty="0">
                  <a:solidFill>
                    <a:srgbClr val="363435"/>
                  </a:solidFill>
                  <a:latin typeface="Malgun Gothic"/>
                  <a:cs typeface="Malgun Gothic"/>
                </a:rPr>
                <a:t>Dios se encarga de todo lo que ha creado. Dios no dejó que todo vaya automáticamente después de que lo hizo todo. Él personalmente cuida y guía delicadamente el mundo que creó. Desde la pequeña hierba hasta la gran nación, Dios no solo creó todo, sino que se preocupa y proporciona todo lo necesario. Al final, todas las cosas son de Dios, preservadas por el cuidado de Dios, y vuelven a Dios.</a:t>
              </a:r>
            </a:p>
          </p:txBody>
        </p:sp>
        <p:sp>
          <p:nvSpPr>
            <p:cNvPr id="10" name="object 10"/>
            <p:cNvSpPr txBox="1"/>
            <p:nvPr/>
          </p:nvSpPr>
          <p:spPr>
            <a:xfrm>
              <a:off x="644286" y="4393911"/>
              <a:ext cx="4515584" cy="673252"/>
            </a:xfrm>
            <a:prstGeom prst="rect">
              <a:avLst/>
            </a:prstGeom>
          </p:spPr>
          <p:txBody>
            <a:bodyPr wrap="square" lIns="0" tIns="6604" rIns="0" bIns="0" rtlCol="0">
              <a:noAutofit/>
            </a:bodyPr>
            <a:lstStyle/>
            <a:p>
              <a:pPr indent="120650" algn="just">
                <a:lnSpc>
                  <a:spcPts val="1200"/>
                </a:lnSpc>
              </a:pPr>
              <a:r>
                <a:rPr lang="es-ES" sz="900" dirty="0">
                  <a:solidFill>
                    <a:srgbClr val="363435"/>
                  </a:solidFill>
                  <a:latin typeface="Malgun Gothic"/>
                  <a:cs typeface="Malgun Gothic"/>
                </a:rPr>
                <a:t>¿Cuál es el propósito final de la creación de Dios? Es para la gloria de Dios. Dios está especialmente complacido de ser glorificado por el hombre. Por lo tanto, el principal deber del hombre es agradar a Dios el Creador, servirle con temor y glorificarle guardando sus mandamientos.</a:t>
              </a:r>
            </a:p>
          </p:txBody>
        </p:sp>
        <p:sp>
          <p:nvSpPr>
            <p:cNvPr id="9" name="object 9"/>
            <p:cNvSpPr txBox="1"/>
            <p:nvPr/>
          </p:nvSpPr>
          <p:spPr>
            <a:xfrm>
              <a:off x="678500" y="5425072"/>
              <a:ext cx="1556700" cy="174578"/>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8" name="object 8"/>
            <p:cNvSpPr txBox="1"/>
            <p:nvPr/>
          </p:nvSpPr>
          <p:spPr>
            <a:xfrm>
              <a:off x="5215200" y="7711146"/>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55</a:t>
              </a:r>
              <a:endParaRPr sz="1000">
                <a:latin typeface="Times New Roman"/>
                <a:cs typeface="Times New Roman"/>
              </a:endParaRPr>
            </a:p>
          </p:txBody>
        </p:sp>
        <p:sp>
          <p:nvSpPr>
            <p:cNvPr id="7" name="object 7"/>
            <p:cNvSpPr txBox="1"/>
            <p:nvPr/>
          </p:nvSpPr>
          <p:spPr>
            <a:xfrm>
              <a:off x="647999" y="5737551"/>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647999" y="6027851"/>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647999" y="6318152"/>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647999" y="6600758"/>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647999" y="6891059"/>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647999" y="7172258"/>
              <a:ext cx="4463999" cy="152400"/>
            </a:xfrm>
            <a:prstGeom prst="rect">
              <a:avLst/>
            </a:prstGeom>
          </p:spPr>
          <p:txBody>
            <a:bodyPr wrap="square" lIns="0" tIns="0" rIns="0" bIns="0" rtlCol="0">
              <a:noAutofit/>
            </a:bodyPr>
            <a:lstStyle/>
            <a:p>
              <a:pPr marL="25400">
                <a:lnSpc>
                  <a:spcPts val="1000"/>
                </a:lnSpc>
              </a:pPr>
              <a:endParaRPr sz="1000"/>
            </a:p>
          </p:txBody>
        </p:sp>
        <p:sp>
          <p:nvSpPr>
            <p:cNvPr id="33" name="object 11">
              <a:extLst>
                <a:ext uri="{FF2B5EF4-FFF2-40B4-BE49-F238E27FC236}">
                  <a16:creationId xmlns:a16="http://schemas.microsoft.com/office/drawing/2014/main" id="{97790D90-F783-4929-A3C8-34D4F5820001}"/>
                </a:ext>
              </a:extLst>
            </p:cNvPr>
            <p:cNvSpPr txBox="1"/>
            <p:nvPr/>
          </p:nvSpPr>
          <p:spPr>
            <a:xfrm>
              <a:off x="711200" y="62865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그룹 71">
            <a:extLst>
              <a:ext uri="{FF2B5EF4-FFF2-40B4-BE49-F238E27FC236}">
                <a16:creationId xmlns:a16="http://schemas.microsoft.com/office/drawing/2014/main" id="{95D3160F-60BA-4B14-8A29-675C15DF0F12}"/>
              </a:ext>
            </a:extLst>
          </p:cNvPr>
          <p:cNvGrpSpPr/>
          <p:nvPr/>
        </p:nvGrpSpPr>
        <p:grpSpPr>
          <a:xfrm>
            <a:off x="287399" y="575056"/>
            <a:ext cx="4854250" cy="7288441"/>
            <a:chOff x="287399" y="575056"/>
            <a:chExt cx="4854250" cy="7288441"/>
          </a:xfrm>
        </p:grpSpPr>
        <p:sp>
          <p:nvSpPr>
            <p:cNvPr id="64" name="object 64"/>
            <p:cNvSpPr/>
            <p:nvPr/>
          </p:nvSpPr>
          <p:spPr>
            <a:xfrm>
              <a:off x="573350" y="575056"/>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65" name="object 65"/>
            <p:cNvSpPr/>
            <p:nvPr/>
          </p:nvSpPr>
          <p:spPr>
            <a:xfrm>
              <a:off x="936532" y="646620"/>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66" name="object 66"/>
            <p:cNvSpPr/>
            <p:nvPr/>
          </p:nvSpPr>
          <p:spPr>
            <a:xfrm>
              <a:off x="1240595" y="615770"/>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67" name="object 67"/>
            <p:cNvSpPr/>
            <p:nvPr/>
          </p:nvSpPr>
          <p:spPr>
            <a:xfrm>
              <a:off x="1246285" y="625741"/>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68" name="object 68"/>
            <p:cNvSpPr/>
            <p:nvPr/>
          </p:nvSpPr>
          <p:spPr>
            <a:xfrm>
              <a:off x="592882" y="605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69" name="object 69"/>
            <p:cNvSpPr/>
            <p:nvPr/>
          </p:nvSpPr>
          <p:spPr>
            <a:xfrm>
              <a:off x="602649" y="1013739"/>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58" name="object 58"/>
            <p:cNvSpPr/>
            <p:nvPr/>
          </p:nvSpPr>
          <p:spPr>
            <a:xfrm>
              <a:off x="573350" y="3252504"/>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59" name="object 59"/>
            <p:cNvSpPr/>
            <p:nvPr/>
          </p:nvSpPr>
          <p:spPr>
            <a:xfrm>
              <a:off x="936532" y="3324068"/>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60" name="object 60"/>
            <p:cNvSpPr/>
            <p:nvPr/>
          </p:nvSpPr>
          <p:spPr>
            <a:xfrm>
              <a:off x="1240595" y="32932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61" name="object 61"/>
            <p:cNvSpPr/>
            <p:nvPr/>
          </p:nvSpPr>
          <p:spPr>
            <a:xfrm>
              <a:off x="1246285" y="3303189"/>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62" name="object 62"/>
            <p:cNvSpPr/>
            <p:nvPr/>
          </p:nvSpPr>
          <p:spPr>
            <a:xfrm>
              <a:off x="592882" y="3283200"/>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63" name="object 63"/>
            <p:cNvSpPr/>
            <p:nvPr/>
          </p:nvSpPr>
          <p:spPr>
            <a:xfrm>
              <a:off x="602649" y="3691187"/>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56" name="object 56"/>
            <p:cNvSpPr/>
            <p:nvPr/>
          </p:nvSpPr>
          <p:spPr>
            <a:xfrm>
              <a:off x="557994" y="39645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57" name="object 57"/>
            <p:cNvSpPr/>
            <p:nvPr/>
          </p:nvSpPr>
          <p:spPr>
            <a:xfrm>
              <a:off x="595536" y="40021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54" name="object 54"/>
            <p:cNvSpPr/>
            <p:nvPr/>
          </p:nvSpPr>
          <p:spPr>
            <a:xfrm>
              <a:off x="554394" y="26850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55" name="object 55"/>
            <p:cNvSpPr/>
            <p:nvPr/>
          </p:nvSpPr>
          <p:spPr>
            <a:xfrm>
              <a:off x="591935" y="2722641"/>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52" name="object 52"/>
            <p:cNvSpPr/>
            <p:nvPr/>
          </p:nvSpPr>
          <p:spPr>
            <a:xfrm>
              <a:off x="557994" y="62763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53" name="object 53"/>
            <p:cNvSpPr/>
            <p:nvPr/>
          </p:nvSpPr>
          <p:spPr>
            <a:xfrm>
              <a:off x="595536" y="6313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51" name="object 51"/>
            <p:cNvSpPr/>
            <p:nvPr/>
          </p:nvSpPr>
          <p:spPr>
            <a:xfrm>
              <a:off x="1211473" y="4628634"/>
              <a:ext cx="3705898" cy="0"/>
            </a:xfrm>
            <a:custGeom>
              <a:avLst/>
              <a:gdLst/>
              <a:ahLst/>
              <a:cxnLst/>
              <a:rect l="l" t="t" r="r" b="b"/>
              <a:pathLst>
                <a:path w="3705898">
                  <a:moveTo>
                    <a:pt x="0" y="0"/>
                  </a:moveTo>
                  <a:lnTo>
                    <a:pt x="3705898" y="0"/>
                  </a:lnTo>
                </a:path>
              </a:pathLst>
            </a:custGeom>
            <a:ln w="9525">
              <a:solidFill>
                <a:srgbClr val="A8AAAD"/>
              </a:solidFill>
              <a:prstDash val="dash"/>
            </a:ln>
          </p:spPr>
          <p:txBody>
            <a:bodyPr wrap="square" lIns="0" tIns="0" rIns="0" bIns="0" rtlCol="0">
              <a:noAutofit/>
            </a:bodyPr>
            <a:lstStyle/>
            <a:p>
              <a:endParaRPr/>
            </a:p>
          </p:txBody>
        </p:sp>
        <p:sp>
          <p:nvSpPr>
            <p:cNvPr id="50" name="object 50"/>
            <p:cNvSpPr/>
            <p:nvPr/>
          </p:nvSpPr>
          <p:spPr>
            <a:xfrm>
              <a:off x="1211473" y="4936759"/>
              <a:ext cx="3705898" cy="0"/>
            </a:xfrm>
            <a:custGeom>
              <a:avLst/>
              <a:gdLst/>
              <a:ahLst/>
              <a:cxnLst/>
              <a:rect l="l" t="t" r="r" b="b"/>
              <a:pathLst>
                <a:path w="3705898">
                  <a:moveTo>
                    <a:pt x="0" y="0"/>
                  </a:moveTo>
                  <a:lnTo>
                    <a:pt x="3705898" y="0"/>
                  </a:lnTo>
                </a:path>
              </a:pathLst>
            </a:custGeom>
            <a:ln w="9525">
              <a:solidFill>
                <a:srgbClr val="A8AAAD"/>
              </a:solidFill>
              <a:prstDash val="dash"/>
            </a:ln>
          </p:spPr>
          <p:txBody>
            <a:bodyPr wrap="square" lIns="0" tIns="0" rIns="0" bIns="0" rtlCol="0">
              <a:noAutofit/>
            </a:bodyPr>
            <a:lstStyle/>
            <a:p>
              <a:endParaRPr/>
            </a:p>
          </p:txBody>
        </p:sp>
        <p:sp>
          <p:nvSpPr>
            <p:cNvPr id="47" name="object 47"/>
            <p:cNvSpPr/>
            <p:nvPr/>
          </p:nvSpPr>
          <p:spPr>
            <a:xfrm>
              <a:off x="1211473" y="5251234"/>
              <a:ext cx="3705898" cy="0"/>
            </a:xfrm>
            <a:custGeom>
              <a:avLst/>
              <a:gdLst/>
              <a:ahLst/>
              <a:cxnLst/>
              <a:rect l="l" t="t" r="r" b="b"/>
              <a:pathLst>
                <a:path w="3705898">
                  <a:moveTo>
                    <a:pt x="0" y="0"/>
                  </a:moveTo>
                  <a:lnTo>
                    <a:pt x="3705898" y="0"/>
                  </a:lnTo>
                </a:path>
              </a:pathLst>
            </a:custGeom>
            <a:ln w="9525">
              <a:solidFill>
                <a:srgbClr val="A8AAAD"/>
              </a:solidFill>
              <a:prstDash val="dash"/>
            </a:ln>
          </p:spPr>
          <p:txBody>
            <a:bodyPr wrap="square" lIns="0" tIns="0" rIns="0" bIns="0" rtlCol="0">
              <a:noAutofit/>
            </a:bodyPr>
            <a:lstStyle/>
            <a:p>
              <a:endParaRPr/>
            </a:p>
          </p:txBody>
        </p:sp>
        <p:sp>
          <p:nvSpPr>
            <p:cNvPr id="48" name="object 48"/>
            <p:cNvSpPr/>
            <p:nvPr/>
          </p:nvSpPr>
          <p:spPr>
            <a:xfrm>
              <a:off x="1204499" y="5251234"/>
              <a:ext cx="3705898" cy="0"/>
            </a:xfrm>
            <a:custGeom>
              <a:avLst/>
              <a:gdLst/>
              <a:ahLst/>
              <a:cxnLst/>
              <a:rect l="l" t="t" r="r" b="b"/>
              <a:pathLst>
                <a:path w="3705898">
                  <a:moveTo>
                    <a:pt x="0" y="0"/>
                  </a:moveTo>
                  <a:lnTo>
                    <a:pt x="3705898" y="0"/>
                  </a:lnTo>
                </a:path>
              </a:pathLst>
            </a:custGeom>
            <a:ln w="9525">
              <a:solidFill>
                <a:srgbClr val="A8AAAD"/>
              </a:solidFill>
              <a:prstDash val="dash"/>
            </a:ln>
          </p:spPr>
          <p:txBody>
            <a:bodyPr wrap="square" lIns="0" tIns="0" rIns="0" bIns="0" rtlCol="0">
              <a:noAutofit/>
            </a:bodyPr>
            <a:lstStyle/>
            <a:p>
              <a:endParaRPr/>
            </a:p>
          </p:txBody>
        </p:sp>
        <p:sp>
          <p:nvSpPr>
            <p:cNvPr id="49" name="object 49"/>
            <p:cNvSpPr/>
            <p:nvPr/>
          </p:nvSpPr>
          <p:spPr>
            <a:xfrm>
              <a:off x="1204499" y="5251234"/>
              <a:ext cx="3705898" cy="0"/>
            </a:xfrm>
            <a:custGeom>
              <a:avLst/>
              <a:gdLst/>
              <a:ahLst/>
              <a:cxnLst/>
              <a:rect l="l" t="t" r="r" b="b"/>
              <a:pathLst>
                <a:path w="3705898">
                  <a:moveTo>
                    <a:pt x="0" y="0"/>
                  </a:moveTo>
                  <a:lnTo>
                    <a:pt x="3705898" y="0"/>
                  </a:lnTo>
                </a:path>
              </a:pathLst>
            </a:custGeom>
            <a:ln w="9525">
              <a:solidFill>
                <a:srgbClr val="A8AAAD"/>
              </a:solidFill>
              <a:prstDash val="dash"/>
            </a:ln>
          </p:spPr>
          <p:txBody>
            <a:bodyPr wrap="square" lIns="0" tIns="0" rIns="0" bIns="0" rtlCol="0">
              <a:noAutofit/>
            </a:bodyPr>
            <a:lstStyle/>
            <a:p>
              <a:endParaRPr/>
            </a:p>
          </p:txBody>
        </p:sp>
        <p:sp>
          <p:nvSpPr>
            <p:cNvPr id="46" name="object 46"/>
            <p:cNvSpPr/>
            <p:nvPr/>
          </p:nvSpPr>
          <p:spPr>
            <a:xfrm>
              <a:off x="1204499" y="5541559"/>
              <a:ext cx="3705898" cy="0"/>
            </a:xfrm>
            <a:custGeom>
              <a:avLst/>
              <a:gdLst/>
              <a:ahLst/>
              <a:cxnLst/>
              <a:rect l="l" t="t" r="r" b="b"/>
              <a:pathLst>
                <a:path w="3705898">
                  <a:moveTo>
                    <a:pt x="0" y="0"/>
                  </a:moveTo>
                  <a:lnTo>
                    <a:pt x="3705898" y="0"/>
                  </a:lnTo>
                </a:path>
              </a:pathLst>
            </a:custGeom>
            <a:ln w="9525">
              <a:solidFill>
                <a:srgbClr val="A8AAAD"/>
              </a:solidFill>
              <a:prstDash val="dash"/>
            </a:ln>
          </p:spPr>
          <p:txBody>
            <a:bodyPr wrap="square" lIns="0" tIns="0" rIns="0" bIns="0" rtlCol="0">
              <a:noAutofit/>
            </a:bodyPr>
            <a:lstStyle/>
            <a:p>
              <a:endParaRPr/>
            </a:p>
          </p:txBody>
        </p:sp>
        <p:sp>
          <p:nvSpPr>
            <p:cNvPr id="45" name="object 45"/>
            <p:cNvSpPr/>
            <p:nvPr/>
          </p:nvSpPr>
          <p:spPr>
            <a:xfrm>
              <a:off x="1204499" y="5863234"/>
              <a:ext cx="3705898" cy="0"/>
            </a:xfrm>
            <a:custGeom>
              <a:avLst/>
              <a:gdLst/>
              <a:ahLst/>
              <a:cxnLst/>
              <a:rect l="l" t="t" r="r" b="b"/>
              <a:pathLst>
                <a:path w="3705898">
                  <a:moveTo>
                    <a:pt x="0" y="0"/>
                  </a:moveTo>
                  <a:lnTo>
                    <a:pt x="3705898" y="0"/>
                  </a:lnTo>
                </a:path>
              </a:pathLst>
            </a:custGeom>
            <a:ln w="9525">
              <a:solidFill>
                <a:srgbClr val="A8AAAD"/>
              </a:solidFill>
              <a:prstDash val="dash"/>
            </a:ln>
          </p:spPr>
          <p:txBody>
            <a:bodyPr wrap="square" lIns="0" tIns="0" rIns="0" bIns="0" rtlCol="0">
              <a:noAutofit/>
            </a:bodyPr>
            <a:lstStyle/>
            <a:p>
              <a:endParaRPr/>
            </a:p>
          </p:txBody>
        </p:sp>
        <p:sp>
          <p:nvSpPr>
            <p:cNvPr id="44" name="object 44"/>
            <p:cNvSpPr/>
            <p:nvPr/>
          </p:nvSpPr>
          <p:spPr>
            <a:xfrm>
              <a:off x="1204499" y="6160759"/>
              <a:ext cx="3705898" cy="0"/>
            </a:xfrm>
            <a:custGeom>
              <a:avLst/>
              <a:gdLst/>
              <a:ahLst/>
              <a:cxnLst/>
              <a:rect l="l" t="t" r="r" b="b"/>
              <a:pathLst>
                <a:path w="3705898">
                  <a:moveTo>
                    <a:pt x="0" y="0"/>
                  </a:moveTo>
                  <a:lnTo>
                    <a:pt x="3705898" y="0"/>
                  </a:lnTo>
                </a:path>
              </a:pathLst>
            </a:custGeom>
            <a:ln w="9525">
              <a:solidFill>
                <a:srgbClr val="A8AAAD"/>
              </a:solidFill>
              <a:prstDash val="dash"/>
            </a:ln>
          </p:spPr>
          <p:txBody>
            <a:bodyPr wrap="square" lIns="0" tIns="0" rIns="0" bIns="0" rtlCol="0">
              <a:noAutofit/>
            </a:bodyPr>
            <a:lstStyle/>
            <a:p>
              <a:endParaRPr/>
            </a:p>
          </p:txBody>
        </p:sp>
        <p:sp>
          <p:nvSpPr>
            <p:cNvPr id="28" name="object 28"/>
            <p:cNvSpPr/>
            <p:nvPr/>
          </p:nvSpPr>
          <p:spPr>
            <a:xfrm>
              <a:off x="476530" y="1164527"/>
              <a:ext cx="108610" cy="116103"/>
            </a:xfrm>
            <a:custGeom>
              <a:avLst/>
              <a:gdLst/>
              <a:ahLst/>
              <a:cxnLst/>
              <a:rect l="l" t="t" r="r" b="b"/>
              <a:pathLst>
                <a:path w="108610" h="116103">
                  <a:moveTo>
                    <a:pt x="108610" y="0"/>
                  </a:moveTo>
                  <a:lnTo>
                    <a:pt x="98680" y="2885"/>
                  </a:lnTo>
                  <a:lnTo>
                    <a:pt x="88311" y="6551"/>
                  </a:lnTo>
                  <a:lnTo>
                    <a:pt x="77691" y="11091"/>
                  </a:lnTo>
                  <a:lnTo>
                    <a:pt x="67006" y="16600"/>
                  </a:lnTo>
                  <a:lnTo>
                    <a:pt x="56444" y="23171"/>
                  </a:lnTo>
                  <a:lnTo>
                    <a:pt x="46192" y="30897"/>
                  </a:lnTo>
                  <a:lnTo>
                    <a:pt x="36438" y="39873"/>
                  </a:lnTo>
                  <a:lnTo>
                    <a:pt x="27368" y="50192"/>
                  </a:lnTo>
                  <a:lnTo>
                    <a:pt x="19171" y="61948"/>
                  </a:lnTo>
                  <a:lnTo>
                    <a:pt x="12033" y="75234"/>
                  </a:lnTo>
                  <a:lnTo>
                    <a:pt x="6142" y="90145"/>
                  </a:lnTo>
                  <a:lnTo>
                    <a:pt x="1684" y="106774"/>
                  </a:lnTo>
                  <a:lnTo>
                    <a:pt x="0" y="116103"/>
                  </a:lnTo>
                </a:path>
              </a:pathLst>
            </a:custGeom>
            <a:ln w="12700">
              <a:solidFill>
                <a:srgbClr val="05C1F2"/>
              </a:solidFill>
              <a:prstDash val="dash"/>
            </a:ln>
          </p:spPr>
          <p:txBody>
            <a:bodyPr wrap="square" lIns="0" tIns="0" rIns="0" bIns="0" rtlCol="0">
              <a:noAutofit/>
            </a:bodyPr>
            <a:lstStyle/>
            <a:p>
              <a:endParaRPr/>
            </a:p>
          </p:txBody>
        </p:sp>
        <p:sp>
          <p:nvSpPr>
            <p:cNvPr id="29" name="object 29"/>
            <p:cNvSpPr/>
            <p:nvPr/>
          </p:nvSpPr>
          <p:spPr>
            <a:xfrm>
              <a:off x="474350" y="1353917"/>
              <a:ext cx="0" cy="976426"/>
            </a:xfrm>
            <a:custGeom>
              <a:avLst/>
              <a:gdLst/>
              <a:ahLst/>
              <a:cxnLst/>
              <a:rect l="l" t="t" r="r" b="b"/>
              <a:pathLst>
                <a:path h="976426">
                  <a:moveTo>
                    <a:pt x="0" y="0"/>
                  </a:moveTo>
                  <a:lnTo>
                    <a:pt x="0" y="976426"/>
                  </a:lnTo>
                </a:path>
              </a:pathLst>
            </a:custGeom>
            <a:ln w="12700">
              <a:solidFill>
                <a:srgbClr val="05C1F2"/>
              </a:solidFill>
              <a:prstDash val="dash"/>
            </a:ln>
          </p:spPr>
          <p:txBody>
            <a:bodyPr wrap="square" lIns="0" tIns="0" rIns="0" bIns="0" rtlCol="0">
              <a:noAutofit/>
            </a:bodyPr>
            <a:lstStyle/>
            <a:p>
              <a:endParaRPr/>
            </a:p>
          </p:txBody>
        </p:sp>
        <p:sp>
          <p:nvSpPr>
            <p:cNvPr id="30" name="object 30"/>
            <p:cNvSpPr/>
            <p:nvPr/>
          </p:nvSpPr>
          <p:spPr>
            <a:xfrm>
              <a:off x="474346" y="1292484"/>
              <a:ext cx="774" cy="36880"/>
            </a:xfrm>
            <a:custGeom>
              <a:avLst/>
              <a:gdLst/>
              <a:ahLst/>
              <a:cxnLst/>
              <a:rect l="l" t="t" r="r" b="b"/>
              <a:pathLst>
                <a:path w="774" h="36880">
                  <a:moveTo>
                    <a:pt x="774" y="0"/>
                  </a:moveTo>
                  <a:lnTo>
                    <a:pt x="266" y="5829"/>
                  </a:lnTo>
                  <a:lnTo>
                    <a:pt x="0" y="11912"/>
                  </a:lnTo>
                  <a:lnTo>
                    <a:pt x="0" y="18262"/>
                  </a:lnTo>
                  <a:lnTo>
                    <a:pt x="0" y="36880"/>
                  </a:lnTo>
                </a:path>
              </a:pathLst>
            </a:custGeom>
            <a:ln w="12699">
              <a:solidFill>
                <a:srgbClr val="05C1F2"/>
              </a:solidFill>
            </a:ln>
          </p:spPr>
          <p:txBody>
            <a:bodyPr wrap="square" lIns="0" tIns="0" rIns="0" bIns="0" rtlCol="0">
              <a:noAutofit/>
            </a:bodyPr>
            <a:lstStyle/>
            <a:p>
              <a:endParaRPr/>
            </a:p>
          </p:txBody>
        </p:sp>
        <p:sp>
          <p:nvSpPr>
            <p:cNvPr id="31" name="object 31"/>
            <p:cNvSpPr/>
            <p:nvPr/>
          </p:nvSpPr>
          <p:spPr>
            <a:xfrm>
              <a:off x="480531" y="2402856"/>
              <a:ext cx="116103" cy="108610"/>
            </a:xfrm>
            <a:custGeom>
              <a:avLst/>
              <a:gdLst/>
              <a:ahLst/>
              <a:cxnLst/>
              <a:rect l="l" t="t" r="r" b="b"/>
              <a:pathLst>
                <a:path w="116103" h="108610">
                  <a:moveTo>
                    <a:pt x="0" y="0"/>
                  </a:moveTo>
                  <a:lnTo>
                    <a:pt x="2885" y="9929"/>
                  </a:lnTo>
                  <a:lnTo>
                    <a:pt x="6551" y="20298"/>
                  </a:lnTo>
                  <a:lnTo>
                    <a:pt x="11091" y="30919"/>
                  </a:lnTo>
                  <a:lnTo>
                    <a:pt x="16600" y="41603"/>
                  </a:lnTo>
                  <a:lnTo>
                    <a:pt x="23171" y="52165"/>
                  </a:lnTo>
                  <a:lnTo>
                    <a:pt x="30897" y="62417"/>
                  </a:lnTo>
                  <a:lnTo>
                    <a:pt x="39873" y="72171"/>
                  </a:lnTo>
                  <a:lnTo>
                    <a:pt x="50192" y="81241"/>
                  </a:lnTo>
                  <a:lnTo>
                    <a:pt x="61948" y="89438"/>
                  </a:lnTo>
                  <a:lnTo>
                    <a:pt x="75234" y="96576"/>
                  </a:lnTo>
                  <a:lnTo>
                    <a:pt x="90145" y="102468"/>
                  </a:lnTo>
                  <a:lnTo>
                    <a:pt x="106774" y="106925"/>
                  </a:lnTo>
                  <a:lnTo>
                    <a:pt x="116103" y="108610"/>
                  </a:lnTo>
                </a:path>
              </a:pathLst>
            </a:custGeom>
            <a:ln w="12700">
              <a:solidFill>
                <a:srgbClr val="05C1F2"/>
              </a:solidFill>
              <a:prstDash val="dash"/>
            </a:ln>
          </p:spPr>
          <p:txBody>
            <a:bodyPr wrap="square" lIns="0" tIns="0" rIns="0" bIns="0" rtlCol="0">
              <a:noAutofit/>
            </a:bodyPr>
            <a:lstStyle/>
            <a:p>
              <a:endParaRPr/>
            </a:p>
          </p:txBody>
        </p:sp>
        <p:sp>
          <p:nvSpPr>
            <p:cNvPr id="32" name="object 32"/>
            <p:cNvSpPr/>
            <p:nvPr/>
          </p:nvSpPr>
          <p:spPr>
            <a:xfrm>
              <a:off x="474346" y="2342621"/>
              <a:ext cx="1536" cy="36829"/>
            </a:xfrm>
            <a:custGeom>
              <a:avLst/>
              <a:gdLst/>
              <a:ahLst/>
              <a:cxnLst/>
              <a:rect l="l" t="t" r="r" b="b"/>
              <a:pathLst>
                <a:path w="1536" h="36829">
                  <a:moveTo>
                    <a:pt x="0" y="0"/>
                  </a:moveTo>
                  <a:lnTo>
                    <a:pt x="0" y="18630"/>
                  </a:lnTo>
                  <a:lnTo>
                    <a:pt x="0" y="25717"/>
                  </a:lnTo>
                  <a:lnTo>
                    <a:pt x="1536" y="36830"/>
                  </a:lnTo>
                </a:path>
              </a:pathLst>
            </a:custGeom>
            <a:ln w="12700">
              <a:solidFill>
                <a:srgbClr val="05C1F2"/>
              </a:solidFill>
            </a:ln>
          </p:spPr>
          <p:txBody>
            <a:bodyPr wrap="square" lIns="0" tIns="0" rIns="0" bIns="0" rtlCol="0">
              <a:noAutofit/>
            </a:bodyPr>
            <a:lstStyle/>
            <a:p>
              <a:endParaRPr/>
            </a:p>
          </p:txBody>
        </p:sp>
        <p:sp>
          <p:nvSpPr>
            <p:cNvPr id="33" name="object 33"/>
            <p:cNvSpPr/>
            <p:nvPr/>
          </p:nvSpPr>
          <p:spPr>
            <a:xfrm>
              <a:off x="670993" y="2513646"/>
              <a:ext cx="4286643" cy="0"/>
            </a:xfrm>
            <a:custGeom>
              <a:avLst/>
              <a:gdLst/>
              <a:ahLst/>
              <a:cxnLst/>
              <a:rect l="l" t="t" r="r" b="b"/>
              <a:pathLst>
                <a:path w="4286643">
                  <a:moveTo>
                    <a:pt x="0" y="0"/>
                  </a:moveTo>
                  <a:lnTo>
                    <a:pt x="4286643" y="0"/>
                  </a:lnTo>
                </a:path>
              </a:pathLst>
            </a:custGeom>
            <a:ln w="12700">
              <a:solidFill>
                <a:srgbClr val="05C1F2"/>
              </a:solidFill>
              <a:prstDash val="dash"/>
            </a:ln>
          </p:spPr>
          <p:txBody>
            <a:bodyPr wrap="square" lIns="0" tIns="0" rIns="0" bIns="0" rtlCol="0">
              <a:noAutofit/>
            </a:bodyPr>
            <a:lstStyle/>
            <a:p>
              <a:endParaRPr/>
            </a:p>
          </p:txBody>
        </p:sp>
        <p:sp>
          <p:nvSpPr>
            <p:cNvPr id="34" name="object 34"/>
            <p:cNvSpPr/>
            <p:nvPr/>
          </p:nvSpPr>
          <p:spPr>
            <a:xfrm>
              <a:off x="608483" y="2512877"/>
              <a:ext cx="37249" cy="774"/>
            </a:xfrm>
            <a:custGeom>
              <a:avLst/>
              <a:gdLst/>
              <a:ahLst/>
              <a:cxnLst/>
              <a:rect l="l" t="t" r="r" b="b"/>
              <a:pathLst>
                <a:path w="37249" h="774">
                  <a:moveTo>
                    <a:pt x="0" y="0"/>
                  </a:moveTo>
                  <a:lnTo>
                    <a:pt x="5829" y="508"/>
                  </a:lnTo>
                  <a:lnTo>
                    <a:pt x="11912" y="774"/>
                  </a:lnTo>
                  <a:lnTo>
                    <a:pt x="18262" y="774"/>
                  </a:lnTo>
                  <a:lnTo>
                    <a:pt x="37249" y="774"/>
                  </a:lnTo>
                </a:path>
              </a:pathLst>
            </a:custGeom>
            <a:ln w="12700">
              <a:solidFill>
                <a:srgbClr val="05C1F2"/>
              </a:solidFill>
            </a:ln>
          </p:spPr>
          <p:txBody>
            <a:bodyPr wrap="square" lIns="0" tIns="0" rIns="0" bIns="0" rtlCol="0">
              <a:noAutofit/>
            </a:bodyPr>
            <a:lstStyle/>
            <a:p>
              <a:endParaRPr/>
            </a:p>
          </p:txBody>
        </p:sp>
        <p:sp>
          <p:nvSpPr>
            <p:cNvPr id="35" name="object 35"/>
            <p:cNvSpPr/>
            <p:nvPr/>
          </p:nvSpPr>
          <p:spPr>
            <a:xfrm>
              <a:off x="5030858" y="2391361"/>
              <a:ext cx="108610" cy="116103"/>
            </a:xfrm>
            <a:custGeom>
              <a:avLst/>
              <a:gdLst/>
              <a:ahLst/>
              <a:cxnLst/>
              <a:rect l="l" t="t" r="r" b="b"/>
              <a:pathLst>
                <a:path w="108610" h="116103">
                  <a:moveTo>
                    <a:pt x="0" y="116103"/>
                  </a:moveTo>
                  <a:lnTo>
                    <a:pt x="9929" y="113218"/>
                  </a:lnTo>
                  <a:lnTo>
                    <a:pt x="20298" y="109552"/>
                  </a:lnTo>
                  <a:lnTo>
                    <a:pt x="30919" y="105011"/>
                  </a:lnTo>
                  <a:lnTo>
                    <a:pt x="41603" y="99502"/>
                  </a:lnTo>
                  <a:lnTo>
                    <a:pt x="52165" y="92932"/>
                  </a:lnTo>
                  <a:lnTo>
                    <a:pt x="62417" y="85205"/>
                  </a:lnTo>
                  <a:lnTo>
                    <a:pt x="72171" y="76229"/>
                  </a:lnTo>
                  <a:lnTo>
                    <a:pt x="81241" y="65910"/>
                  </a:lnTo>
                  <a:lnTo>
                    <a:pt x="89438" y="54155"/>
                  </a:lnTo>
                  <a:lnTo>
                    <a:pt x="96576" y="40868"/>
                  </a:lnTo>
                  <a:lnTo>
                    <a:pt x="102468" y="25958"/>
                  </a:lnTo>
                  <a:lnTo>
                    <a:pt x="106925" y="9329"/>
                  </a:lnTo>
                  <a:lnTo>
                    <a:pt x="108610" y="0"/>
                  </a:lnTo>
                </a:path>
              </a:pathLst>
            </a:custGeom>
            <a:ln w="12700">
              <a:solidFill>
                <a:srgbClr val="05C1F2"/>
              </a:solidFill>
              <a:prstDash val="dash"/>
            </a:ln>
          </p:spPr>
          <p:txBody>
            <a:bodyPr wrap="square" lIns="0" tIns="0" rIns="0" bIns="0" rtlCol="0">
              <a:noAutofit/>
            </a:bodyPr>
            <a:lstStyle/>
            <a:p>
              <a:endParaRPr/>
            </a:p>
          </p:txBody>
        </p:sp>
        <p:sp>
          <p:nvSpPr>
            <p:cNvPr id="36" name="object 36"/>
            <p:cNvSpPr/>
            <p:nvPr/>
          </p:nvSpPr>
          <p:spPr>
            <a:xfrm>
              <a:off x="4970273" y="2512115"/>
              <a:ext cx="37185" cy="1536"/>
            </a:xfrm>
            <a:custGeom>
              <a:avLst/>
              <a:gdLst/>
              <a:ahLst/>
              <a:cxnLst/>
              <a:rect l="l" t="t" r="r" b="b"/>
              <a:pathLst>
                <a:path w="37185" h="1536">
                  <a:moveTo>
                    <a:pt x="0" y="1536"/>
                  </a:moveTo>
                  <a:lnTo>
                    <a:pt x="18973" y="1536"/>
                  </a:lnTo>
                  <a:lnTo>
                    <a:pt x="26060" y="1536"/>
                  </a:lnTo>
                  <a:lnTo>
                    <a:pt x="37185" y="0"/>
                  </a:lnTo>
                </a:path>
              </a:pathLst>
            </a:custGeom>
            <a:ln w="12699">
              <a:solidFill>
                <a:srgbClr val="05C1F2"/>
              </a:solidFill>
            </a:ln>
          </p:spPr>
          <p:txBody>
            <a:bodyPr wrap="square" lIns="0" tIns="0" rIns="0" bIns="0" rtlCol="0">
              <a:noAutofit/>
            </a:bodyPr>
            <a:lstStyle/>
            <a:p>
              <a:endParaRPr/>
            </a:p>
          </p:txBody>
        </p:sp>
        <p:sp>
          <p:nvSpPr>
            <p:cNvPr id="37" name="object 37"/>
            <p:cNvSpPr/>
            <p:nvPr/>
          </p:nvSpPr>
          <p:spPr>
            <a:xfrm>
              <a:off x="5141649" y="1341649"/>
              <a:ext cx="0" cy="976426"/>
            </a:xfrm>
            <a:custGeom>
              <a:avLst/>
              <a:gdLst/>
              <a:ahLst/>
              <a:cxnLst/>
              <a:rect l="l" t="t" r="r" b="b"/>
              <a:pathLst>
                <a:path h="976426">
                  <a:moveTo>
                    <a:pt x="0" y="976426"/>
                  </a:moveTo>
                  <a:lnTo>
                    <a:pt x="0" y="0"/>
                  </a:lnTo>
                </a:path>
              </a:pathLst>
            </a:custGeom>
            <a:ln w="12700">
              <a:solidFill>
                <a:srgbClr val="05C1F2"/>
              </a:solidFill>
              <a:prstDash val="dash"/>
            </a:ln>
          </p:spPr>
          <p:txBody>
            <a:bodyPr wrap="square" lIns="0" tIns="0" rIns="0" bIns="0" rtlCol="0">
              <a:noAutofit/>
            </a:bodyPr>
            <a:lstStyle/>
            <a:p>
              <a:endParaRPr/>
            </a:p>
          </p:txBody>
        </p:sp>
        <p:sp>
          <p:nvSpPr>
            <p:cNvPr id="38" name="object 38"/>
            <p:cNvSpPr/>
            <p:nvPr/>
          </p:nvSpPr>
          <p:spPr>
            <a:xfrm>
              <a:off x="5140872" y="2342621"/>
              <a:ext cx="774" cy="36893"/>
            </a:xfrm>
            <a:custGeom>
              <a:avLst/>
              <a:gdLst/>
              <a:ahLst/>
              <a:cxnLst/>
              <a:rect l="l" t="t" r="r" b="b"/>
              <a:pathLst>
                <a:path w="774" h="36893">
                  <a:moveTo>
                    <a:pt x="0" y="36893"/>
                  </a:moveTo>
                  <a:lnTo>
                    <a:pt x="508" y="31064"/>
                  </a:lnTo>
                  <a:lnTo>
                    <a:pt x="774" y="24968"/>
                  </a:lnTo>
                  <a:lnTo>
                    <a:pt x="774" y="18630"/>
                  </a:lnTo>
                  <a:lnTo>
                    <a:pt x="774" y="0"/>
                  </a:lnTo>
                </a:path>
              </a:pathLst>
            </a:custGeom>
            <a:ln w="12700">
              <a:solidFill>
                <a:srgbClr val="05C1F2"/>
              </a:solidFill>
            </a:ln>
          </p:spPr>
          <p:txBody>
            <a:bodyPr wrap="square" lIns="0" tIns="0" rIns="0" bIns="0" rtlCol="0">
              <a:noAutofit/>
            </a:bodyPr>
            <a:lstStyle/>
            <a:p>
              <a:endParaRPr/>
            </a:p>
          </p:txBody>
        </p:sp>
        <p:sp>
          <p:nvSpPr>
            <p:cNvPr id="39" name="object 39"/>
            <p:cNvSpPr/>
            <p:nvPr/>
          </p:nvSpPr>
          <p:spPr>
            <a:xfrm>
              <a:off x="5019365" y="1160527"/>
              <a:ext cx="116103" cy="108610"/>
            </a:xfrm>
            <a:custGeom>
              <a:avLst/>
              <a:gdLst/>
              <a:ahLst/>
              <a:cxnLst/>
              <a:rect l="l" t="t" r="r" b="b"/>
              <a:pathLst>
                <a:path w="116103" h="108610">
                  <a:moveTo>
                    <a:pt x="116103" y="108610"/>
                  </a:moveTo>
                  <a:lnTo>
                    <a:pt x="113218" y="98680"/>
                  </a:lnTo>
                  <a:lnTo>
                    <a:pt x="109552" y="88311"/>
                  </a:lnTo>
                  <a:lnTo>
                    <a:pt x="105011" y="77691"/>
                  </a:lnTo>
                  <a:lnTo>
                    <a:pt x="99502" y="67006"/>
                  </a:lnTo>
                  <a:lnTo>
                    <a:pt x="92932" y="56444"/>
                  </a:lnTo>
                  <a:lnTo>
                    <a:pt x="85205" y="46192"/>
                  </a:lnTo>
                  <a:lnTo>
                    <a:pt x="76229" y="36438"/>
                  </a:lnTo>
                  <a:lnTo>
                    <a:pt x="65910" y="27368"/>
                  </a:lnTo>
                  <a:lnTo>
                    <a:pt x="54155" y="19171"/>
                  </a:lnTo>
                  <a:lnTo>
                    <a:pt x="40868" y="12033"/>
                  </a:lnTo>
                  <a:lnTo>
                    <a:pt x="25958" y="6142"/>
                  </a:lnTo>
                  <a:lnTo>
                    <a:pt x="9329" y="1684"/>
                  </a:lnTo>
                  <a:lnTo>
                    <a:pt x="0" y="0"/>
                  </a:lnTo>
                </a:path>
              </a:pathLst>
            </a:custGeom>
            <a:ln w="12700">
              <a:solidFill>
                <a:srgbClr val="05C1F2"/>
              </a:solidFill>
              <a:prstDash val="dash"/>
            </a:ln>
          </p:spPr>
          <p:txBody>
            <a:bodyPr wrap="square" lIns="0" tIns="0" rIns="0" bIns="0" rtlCol="0">
              <a:noAutofit/>
            </a:bodyPr>
            <a:lstStyle/>
            <a:p>
              <a:endParaRPr/>
            </a:p>
          </p:txBody>
        </p:sp>
        <p:sp>
          <p:nvSpPr>
            <p:cNvPr id="40" name="object 40"/>
            <p:cNvSpPr/>
            <p:nvPr/>
          </p:nvSpPr>
          <p:spPr>
            <a:xfrm>
              <a:off x="5140123" y="1292534"/>
              <a:ext cx="1524" cy="36830"/>
            </a:xfrm>
            <a:custGeom>
              <a:avLst/>
              <a:gdLst/>
              <a:ahLst/>
              <a:cxnLst/>
              <a:rect l="l" t="t" r="r" b="b"/>
              <a:pathLst>
                <a:path w="1524" h="36830">
                  <a:moveTo>
                    <a:pt x="1524" y="36829"/>
                  </a:moveTo>
                  <a:lnTo>
                    <a:pt x="1524" y="18211"/>
                  </a:lnTo>
                  <a:lnTo>
                    <a:pt x="1524" y="11125"/>
                  </a:lnTo>
                  <a:lnTo>
                    <a:pt x="0" y="0"/>
                  </a:lnTo>
                </a:path>
              </a:pathLst>
            </a:custGeom>
            <a:ln w="12699">
              <a:solidFill>
                <a:srgbClr val="05C1F2"/>
              </a:solidFill>
            </a:ln>
          </p:spPr>
          <p:txBody>
            <a:bodyPr wrap="square" lIns="0" tIns="0" rIns="0" bIns="0" rtlCol="0">
              <a:noAutofit/>
            </a:bodyPr>
            <a:lstStyle/>
            <a:p>
              <a:endParaRPr/>
            </a:p>
          </p:txBody>
        </p:sp>
        <p:sp>
          <p:nvSpPr>
            <p:cNvPr id="41" name="object 41"/>
            <p:cNvSpPr/>
            <p:nvPr/>
          </p:nvSpPr>
          <p:spPr>
            <a:xfrm>
              <a:off x="658362" y="1158346"/>
              <a:ext cx="4286643" cy="0"/>
            </a:xfrm>
            <a:custGeom>
              <a:avLst/>
              <a:gdLst/>
              <a:ahLst/>
              <a:cxnLst/>
              <a:rect l="l" t="t" r="r" b="b"/>
              <a:pathLst>
                <a:path w="4286643">
                  <a:moveTo>
                    <a:pt x="4286643" y="0"/>
                  </a:moveTo>
                  <a:lnTo>
                    <a:pt x="0" y="0"/>
                  </a:lnTo>
                </a:path>
              </a:pathLst>
            </a:custGeom>
            <a:ln w="12700">
              <a:solidFill>
                <a:srgbClr val="05C1F2"/>
              </a:solidFill>
              <a:prstDash val="dash"/>
            </a:ln>
          </p:spPr>
          <p:txBody>
            <a:bodyPr wrap="square" lIns="0" tIns="0" rIns="0" bIns="0" rtlCol="0">
              <a:noAutofit/>
            </a:bodyPr>
            <a:lstStyle/>
            <a:p>
              <a:endParaRPr/>
            </a:p>
          </p:txBody>
        </p:sp>
        <p:sp>
          <p:nvSpPr>
            <p:cNvPr id="42" name="object 42"/>
            <p:cNvSpPr/>
            <p:nvPr/>
          </p:nvSpPr>
          <p:spPr>
            <a:xfrm>
              <a:off x="4970273" y="1158346"/>
              <a:ext cx="37236" cy="774"/>
            </a:xfrm>
            <a:custGeom>
              <a:avLst/>
              <a:gdLst/>
              <a:ahLst/>
              <a:cxnLst/>
              <a:rect l="l" t="t" r="r" b="b"/>
              <a:pathLst>
                <a:path w="37236" h="774">
                  <a:moveTo>
                    <a:pt x="37236" y="774"/>
                  </a:moveTo>
                  <a:lnTo>
                    <a:pt x="31407" y="266"/>
                  </a:lnTo>
                  <a:lnTo>
                    <a:pt x="25323" y="0"/>
                  </a:lnTo>
                  <a:lnTo>
                    <a:pt x="18973" y="0"/>
                  </a:lnTo>
                  <a:lnTo>
                    <a:pt x="0" y="0"/>
                  </a:lnTo>
                </a:path>
              </a:pathLst>
            </a:custGeom>
            <a:ln w="12700">
              <a:solidFill>
                <a:srgbClr val="05C1F2"/>
              </a:solidFill>
            </a:ln>
          </p:spPr>
          <p:txBody>
            <a:bodyPr wrap="square" lIns="0" tIns="0" rIns="0" bIns="0" rtlCol="0">
              <a:noAutofit/>
            </a:bodyPr>
            <a:lstStyle/>
            <a:p>
              <a:endParaRPr/>
            </a:p>
          </p:txBody>
        </p:sp>
        <p:sp>
          <p:nvSpPr>
            <p:cNvPr id="43" name="object 43"/>
            <p:cNvSpPr/>
            <p:nvPr/>
          </p:nvSpPr>
          <p:spPr>
            <a:xfrm>
              <a:off x="608534" y="1158346"/>
              <a:ext cx="37198" cy="1523"/>
            </a:xfrm>
            <a:custGeom>
              <a:avLst/>
              <a:gdLst/>
              <a:ahLst/>
              <a:cxnLst/>
              <a:rect l="l" t="t" r="r" b="b"/>
              <a:pathLst>
                <a:path w="37198" h="1524">
                  <a:moveTo>
                    <a:pt x="37198" y="0"/>
                  </a:moveTo>
                  <a:lnTo>
                    <a:pt x="18211" y="0"/>
                  </a:lnTo>
                  <a:lnTo>
                    <a:pt x="11125" y="0"/>
                  </a:lnTo>
                  <a:lnTo>
                    <a:pt x="0" y="1524"/>
                  </a:lnTo>
                </a:path>
              </a:pathLst>
            </a:custGeom>
            <a:ln w="12700">
              <a:solidFill>
                <a:srgbClr val="05C1F2"/>
              </a:solidFill>
            </a:ln>
          </p:spPr>
          <p:txBody>
            <a:bodyPr wrap="square" lIns="0" tIns="0" rIns="0" bIns="0" rtlCol="0">
              <a:noAutofit/>
            </a:bodyPr>
            <a:lstStyle/>
            <a:p>
              <a:endParaRPr/>
            </a:p>
          </p:txBody>
        </p:sp>
        <p:sp>
          <p:nvSpPr>
            <p:cNvPr id="25" name="object 25"/>
            <p:cNvSpPr txBox="1"/>
            <p:nvPr/>
          </p:nvSpPr>
          <p:spPr>
            <a:xfrm>
              <a:off x="557999" y="1227827"/>
              <a:ext cx="4517453" cy="457200"/>
            </a:xfrm>
            <a:prstGeom prst="rect">
              <a:avLst/>
            </a:prstGeom>
          </p:spPr>
          <p:txBody>
            <a:bodyPr wrap="square" lIns="0" tIns="7302" rIns="0" bIns="0" rtlCol="0">
              <a:noAutofit/>
            </a:bodyPr>
            <a:lstStyle/>
            <a:p>
              <a:pPr marL="12700" algn="just"/>
              <a:r>
                <a:rPr lang="es-ES" sz="1000" dirty="0">
                  <a:solidFill>
                    <a:srgbClr val="363435"/>
                  </a:solidFill>
                  <a:latin typeface="Malgun Gothic" pitchFamily="34" charset="-127"/>
                  <a:ea typeface="Malgun Gothic" pitchFamily="34" charset="-127"/>
                  <a:cs typeface="Malgun Gothic"/>
                </a:rPr>
                <a:t>Porque así dijo Jehová, que creó los cielos; él es Dios, el que formó la tierra, el que la hizo y la compuso; no la creó en vano, para que fuese habitada la creó: Yo soy Jehová, y no hay otro.</a:t>
              </a:r>
              <a:r>
                <a:rPr sz="1000" dirty="0">
                  <a:solidFill>
                    <a:srgbClr val="363435"/>
                  </a:solidFill>
                  <a:latin typeface="Malgun Gothic" pitchFamily="34" charset="-127"/>
                  <a:ea typeface="Malgun Gothic" pitchFamily="34" charset="-127"/>
                  <a:cs typeface="Malgun Gothic"/>
                </a:rPr>
                <a:t> (</a:t>
              </a:r>
              <a:r>
                <a:rPr lang="es-ES" sz="1000" dirty="0">
                  <a:solidFill>
                    <a:srgbClr val="363435"/>
                  </a:solidFill>
                  <a:latin typeface="Malgun Gothic" pitchFamily="34" charset="-127"/>
                  <a:ea typeface="Malgun Gothic" pitchFamily="34" charset="-127"/>
                  <a:cs typeface="Malgun Gothic"/>
                </a:rPr>
                <a:t>Is</a:t>
              </a:r>
              <a:r>
                <a:rPr sz="1000" dirty="0">
                  <a:solidFill>
                    <a:srgbClr val="363435"/>
                  </a:solidFill>
                  <a:latin typeface="Malgun Gothic" pitchFamily="34" charset="-127"/>
                  <a:ea typeface="Malgun Gothic" pitchFamily="34" charset="-127"/>
                  <a:cs typeface="Malgun Gothic"/>
                </a:rPr>
                <a:t> 45:18)</a:t>
              </a:r>
              <a:endParaRPr sz="1000" dirty="0">
                <a:latin typeface="Malgun Gothic" pitchFamily="34" charset="-127"/>
                <a:ea typeface="Malgun Gothic" pitchFamily="34" charset="-127"/>
                <a:cs typeface="Malgun Gothic"/>
              </a:endParaRPr>
            </a:p>
          </p:txBody>
        </p:sp>
        <p:sp>
          <p:nvSpPr>
            <p:cNvPr id="24" name="object 24"/>
            <p:cNvSpPr txBox="1"/>
            <p:nvPr/>
          </p:nvSpPr>
          <p:spPr>
            <a:xfrm>
              <a:off x="558000" y="1804194"/>
              <a:ext cx="4515916" cy="609600"/>
            </a:xfrm>
            <a:prstGeom prst="rect">
              <a:avLst/>
            </a:prstGeom>
          </p:spPr>
          <p:txBody>
            <a:bodyPr wrap="square" lIns="0" tIns="7302" rIns="0" bIns="0" rtlCol="0">
              <a:noAutofit/>
            </a:bodyPr>
            <a:lstStyle/>
            <a:p>
              <a:pPr marL="12700" algn="just"/>
              <a:r>
                <a:rPr sz="1000" dirty="0">
                  <a:solidFill>
                    <a:srgbClr val="363435"/>
                  </a:solidFill>
                  <a:latin typeface="Malgun Gothic"/>
                  <a:cs typeface="Malgun Gothic"/>
                </a:rPr>
                <a:t>For thus says the LORD, Who created the heavens, Who is God, Who formed</a:t>
              </a:r>
              <a:r>
                <a:rPr lang="es-ES" sz="1000" dirty="0">
                  <a:solidFill>
                    <a:srgbClr val="363435"/>
                  </a:solidFill>
                  <a:latin typeface="Malgun Gothic"/>
                  <a:cs typeface="Malgun Gothic"/>
                </a:rPr>
                <a:t> </a:t>
              </a:r>
              <a:r>
                <a:rPr sz="1000" dirty="0">
                  <a:solidFill>
                    <a:srgbClr val="363435"/>
                  </a:solidFill>
                  <a:latin typeface="Malgun Gothic"/>
                  <a:cs typeface="Malgun Gothic"/>
                </a:rPr>
                <a:t>the earth and made it, Who has established it, Who did not create it in vain,</a:t>
              </a:r>
              <a:r>
                <a:rPr lang="es-ES" sz="1000" dirty="0">
                  <a:solidFill>
                    <a:srgbClr val="363435"/>
                  </a:solidFill>
                  <a:latin typeface="Malgun Gothic"/>
                  <a:cs typeface="Malgun Gothic"/>
                </a:rPr>
                <a:t> </a:t>
              </a:r>
              <a:r>
                <a:rPr sz="1000" dirty="0">
                  <a:solidFill>
                    <a:srgbClr val="363435"/>
                  </a:solidFill>
                  <a:latin typeface="Malgun Gothic"/>
                  <a:cs typeface="Malgun Gothic"/>
                </a:rPr>
                <a:t>Who formed it to be inhabited:“ I am the LORD, and there is no other.</a:t>
              </a:r>
              <a:r>
                <a:rPr lang="es-ES" sz="1000" dirty="0">
                  <a:solidFill>
                    <a:srgbClr val="363435"/>
                  </a:solidFill>
                  <a:latin typeface="Malgun Gothic"/>
                  <a:cs typeface="Malgun Gothic"/>
                </a:rPr>
                <a:t>       </a:t>
              </a:r>
              <a:r>
                <a:rPr sz="1000" dirty="0">
                  <a:solidFill>
                    <a:srgbClr val="363435"/>
                  </a:solidFill>
                  <a:latin typeface="Malgun Gothic"/>
                  <a:cs typeface="Malgun Gothic"/>
                </a:rPr>
                <a:t>(Is 45:18)</a:t>
              </a:r>
              <a:endParaRPr sz="1000" dirty="0">
                <a:latin typeface="Malgun Gothic"/>
                <a:cs typeface="Malgun Gothic"/>
              </a:endParaRPr>
            </a:p>
          </p:txBody>
        </p:sp>
        <p:sp>
          <p:nvSpPr>
            <p:cNvPr id="23" name="object 23"/>
            <p:cNvSpPr txBox="1"/>
            <p:nvPr/>
          </p:nvSpPr>
          <p:spPr>
            <a:xfrm>
              <a:off x="642179" y="2743579"/>
              <a:ext cx="106302"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1</a:t>
              </a:r>
              <a:endParaRPr sz="1200">
                <a:latin typeface="Impact"/>
                <a:cs typeface="Impact"/>
              </a:endParaRPr>
            </a:p>
          </p:txBody>
        </p:sp>
        <p:sp>
          <p:nvSpPr>
            <p:cNvPr id="22" name="object 22"/>
            <p:cNvSpPr txBox="1"/>
            <p:nvPr/>
          </p:nvSpPr>
          <p:spPr>
            <a:xfrm>
              <a:off x="916100" y="2743365"/>
              <a:ext cx="2912160" cy="139700"/>
            </a:xfrm>
            <a:prstGeom prst="rect">
              <a:avLst/>
            </a:prstGeom>
          </p:spPr>
          <p:txBody>
            <a:bodyPr wrap="square" lIns="0" tIns="6635" rIns="0" bIns="0" rtlCol="0">
              <a:noAutofit/>
            </a:bodyPr>
            <a:lstStyle/>
            <a:p>
              <a:pPr marL="12700" algn="just"/>
              <a:r>
                <a:rPr lang="es-ES" sz="900" dirty="0">
                  <a:latin typeface="Malgun Gothic"/>
                  <a:cs typeface="Malgun Gothic"/>
                </a:rPr>
                <a:t>Subraya las palabras o frases clave en la Palabra.</a:t>
              </a:r>
            </a:p>
          </p:txBody>
        </p:sp>
        <p:sp>
          <p:nvSpPr>
            <p:cNvPr id="19" name="object 19"/>
            <p:cNvSpPr txBox="1"/>
            <p:nvPr/>
          </p:nvSpPr>
          <p:spPr>
            <a:xfrm>
              <a:off x="645779" y="4023078"/>
              <a:ext cx="106302"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1</a:t>
              </a:r>
              <a:endParaRPr sz="1200">
                <a:latin typeface="Impact"/>
                <a:cs typeface="Impact"/>
              </a:endParaRPr>
            </a:p>
          </p:txBody>
        </p:sp>
        <p:sp>
          <p:nvSpPr>
            <p:cNvPr id="18" name="object 18"/>
            <p:cNvSpPr txBox="1"/>
            <p:nvPr/>
          </p:nvSpPr>
          <p:spPr>
            <a:xfrm>
              <a:off x="919699" y="4022864"/>
              <a:ext cx="2871241" cy="139700"/>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Lee Génesis 1 y escribe el orden de la creación.</a:t>
              </a:r>
              <a:endParaRPr sz="900" dirty="0">
                <a:latin typeface="Malgun Gothic"/>
                <a:cs typeface="Malgun Gothic"/>
              </a:endParaRPr>
            </a:p>
          </p:txBody>
        </p:sp>
        <p:sp>
          <p:nvSpPr>
            <p:cNvPr id="17" name="object 17"/>
            <p:cNvSpPr txBox="1"/>
            <p:nvPr/>
          </p:nvSpPr>
          <p:spPr>
            <a:xfrm>
              <a:off x="637400" y="4417969"/>
              <a:ext cx="729080" cy="121916"/>
            </a:xfrm>
            <a:prstGeom prst="rect">
              <a:avLst/>
            </a:prstGeom>
          </p:spPr>
          <p:txBody>
            <a:bodyPr wrap="square" lIns="0" tIns="5969" rIns="0" bIns="0" rtlCol="0">
              <a:noAutofit/>
            </a:bodyPr>
            <a:lstStyle/>
            <a:p>
              <a:pPr marL="12700">
                <a:lnSpc>
                  <a:spcPts val="940"/>
                </a:lnSpc>
              </a:pPr>
              <a:r>
                <a:rPr sz="800" kern="100" spc="-19" dirty="0">
                  <a:solidFill>
                    <a:srgbClr val="00AFEE"/>
                  </a:solidFill>
                  <a:latin typeface="Malgun Gothic"/>
                  <a:cs typeface="Malgun Gothic"/>
                </a:rPr>
                <a:t>1) </a:t>
              </a:r>
              <a:r>
                <a:rPr lang="es-ES" sz="800" kern="100" spc="-19" dirty="0">
                  <a:solidFill>
                    <a:srgbClr val="00AFEE"/>
                  </a:solidFill>
                  <a:latin typeface="Malgun Gothic"/>
                  <a:cs typeface="Malgun Gothic"/>
                </a:rPr>
                <a:t>Primer día</a:t>
              </a:r>
              <a:r>
                <a:rPr sz="800" kern="100" spc="-19" dirty="0">
                  <a:solidFill>
                    <a:srgbClr val="00AFEE"/>
                  </a:solidFill>
                  <a:latin typeface="Malgun Gothic"/>
                  <a:cs typeface="Malgun Gothic"/>
                </a:rPr>
                <a:t>.</a:t>
              </a:r>
              <a:endParaRPr sz="800" kern="100" dirty="0">
                <a:latin typeface="Malgun Gothic"/>
                <a:cs typeface="Malgun Gothic"/>
              </a:endParaRPr>
            </a:p>
          </p:txBody>
        </p:sp>
        <p:sp>
          <p:nvSpPr>
            <p:cNvPr id="16" name="object 16"/>
            <p:cNvSpPr txBox="1"/>
            <p:nvPr/>
          </p:nvSpPr>
          <p:spPr>
            <a:xfrm>
              <a:off x="637400" y="4722769"/>
              <a:ext cx="729080" cy="121916"/>
            </a:xfrm>
            <a:prstGeom prst="rect">
              <a:avLst/>
            </a:prstGeom>
          </p:spPr>
          <p:txBody>
            <a:bodyPr wrap="square" lIns="0" tIns="5969" rIns="0" bIns="0" rtlCol="0">
              <a:noAutofit/>
            </a:bodyPr>
            <a:lstStyle/>
            <a:p>
              <a:pPr marL="12700">
                <a:lnSpc>
                  <a:spcPts val="940"/>
                </a:lnSpc>
              </a:pPr>
              <a:r>
                <a:rPr sz="800" kern="100" spc="-19" dirty="0">
                  <a:solidFill>
                    <a:srgbClr val="00AFEE"/>
                  </a:solidFill>
                  <a:latin typeface="Malgun Gothic"/>
                  <a:cs typeface="Malgun Gothic"/>
                </a:rPr>
                <a:t>2) </a:t>
              </a:r>
              <a:r>
                <a:rPr lang="es-ES" sz="800" kern="100" spc="-19" dirty="0">
                  <a:solidFill>
                    <a:srgbClr val="00AFEE"/>
                  </a:solidFill>
                  <a:latin typeface="Malgun Gothic"/>
                  <a:cs typeface="Malgun Gothic"/>
                </a:rPr>
                <a:t>Segundo día</a:t>
              </a:r>
              <a:r>
                <a:rPr sz="800" kern="100" spc="-19" dirty="0">
                  <a:solidFill>
                    <a:srgbClr val="00AFEE"/>
                  </a:solidFill>
                  <a:latin typeface="Malgun Gothic"/>
                  <a:cs typeface="Malgun Gothic"/>
                </a:rPr>
                <a:t>.</a:t>
              </a:r>
              <a:endParaRPr sz="800" kern="100" dirty="0">
                <a:latin typeface="Malgun Gothic"/>
                <a:cs typeface="Malgun Gothic"/>
              </a:endParaRPr>
            </a:p>
          </p:txBody>
        </p:sp>
        <p:sp>
          <p:nvSpPr>
            <p:cNvPr id="15" name="object 15"/>
            <p:cNvSpPr txBox="1"/>
            <p:nvPr/>
          </p:nvSpPr>
          <p:spPr>
            <a:xfrm>
              <a:off x="637400" y="5027569"/>
              <a:ext cx="729080" cy="121916"/>
            </a:xfrm>
            <a:prstGeom prst="rect">
              <a:avLst/>
            </a:prstGeom>
          </p:spPr>
          <p:txBody>
            <a:bodyPr wrap="square" lIns="0" tIns="5969" rIns="0" bIns="0" rtlCol="0">
              <a:noAutofit/>
            </a:bodyPr>
            <a:lstStyle/>
            <a:p>
              <a:pPr marL="12700">
                <a:lnSpc>
                  <a:spcPts val="940"/>
                </a:lnSpc>
              </a:pPr>
              <a:r>
                <a:rPr sz="800" kern="100" spc="-19" dirty="0">
                  <a:solidFill>
                    <a:srgbClr val="00AFEE"/>
                  </a:solidFill>
                  <a:latin typeface="Malgun Gothic"/>
                  <a:cs typeface="Malgun Gothic"/>
                </a:rPr>
                <a:t>3) </a:t>
              </a:r>
              <a:r>
                <a:rPr lang="es-ES" sz="800" kern="100" spc="-19" dirty="0">
                  <a:solidFill>
                    <a:srgbClr val="00AFEE"/>
                  </a:solidFill>
                  <a:latin typeface="Malgun Gothic"/>
                  <a:cs typeface="Malgun Gothic"/>
                </a:rPr>
                <a:t>Tercer día</a:t>
              </a:r>
              <a:r>
                <a:rPr sz="800" kern="100" spc="-19" dirty="0">
                  <a:solidFill>
                    <a:srgbClr val="00AFEE"/>
                  </a:solidFill>
                  <a:latin typeface="Malgun Gothic"/>
                  <a:cs typeface="Malgun Gothic"/>
                </a:rPr>
                <a:t>.</a:t>
              </a:r>
              <a:endParaRPr sz="800" kern="100" dirty="0">
                <a:latin typeface="Malgun Gothic"/>
                <a:cs typeface="Malgun Gothic"/>
              </a:endParaRPr>
            </a:p>
          </p:txBody>
        </p:sp>
        <p:sp>
          <p:nvSpPr>
            <p:cNvPr id="14" name="object 14"/>
            <p:cNvSpPr txBox="1"/>
            <p:nvPr/>
          </p:nvSpPr>
          <p:spPr>
            <a:xfrm>
              <a:off x="637400" y="5332369"/>
              <a:ext cx="729080" cy="121916"/>
            </a:xfrm>
            <a:prstGeom prst="rect">
              <a:avLst/>
            </a:prstGeom>
          </p:spPr>
          <p:txBody>
            <a:bodyPr wrap="square" lIns="0" tIns="5969" rIns="0" bIns="0" rtlCol="0">
              <a:noAutofit/>
            </a:bodyPr>
            <a:lstStyle/>
            <a:p>
              <a:pPr marL="12700">
                <a:lnSpc>
                  <a:spcPts val="940"/>
                </a:lnSpc>
              </a:pPr>
              <a:r>
                <a:rPr sz="800" kern="100" spc="-19" dirty="0">
                  <a:solidFill>
                    <a:srgbClr val="00AFEE"/>
                  </a:solidFill>
                  <a:latin typeface="Malgun Gothic"/>
                  <a:cs typeface="Malgun Gothic"/>
                </a:rPr>
                <a:t>4) </a:t>
              </a:r>
              <a:r>
                <a:rPr lang="es-ES" sz="800" kern="100" spc="-19" dirty="0">
                  <a:solidFill>
                    <a:srgbClr val="00AFEE"/>
                  </a:solidFill>
                  <a:latin typeface="Malgun Gothic"/>
                  <a:cs typeface="Malgun Gothic"/>
                </a:rPr>
                <a:t>Cuarto día</a:t>
              </a:r>
              <a:r>
                <a:rPr sz="800" kern="100" spc="-19" dirty="0">
                  <a:solidFill>
                    <a:srgbClr val="00AFEE"/>
                  </a:solidFill>
                  <a:latin typeface="Malgun Gothic"/>
                  <a:cs typeface="Malgun Gothic"/>
                </a:rPr>
                <a:t>.</a:t>
              </a:r>
              <a:endParaRPr sz="800" kern="100" dirty="0">
                <a:latin typeface="Malgun Gothic"/>
                <a:cs typeface="Malgun Gothic"/>
              </a:endParaRPr>
            </a:p>
          </p:txBody>
        </p:sp>
        <p:sp>
          <p:nvSpPr>
            <p:cNvPr id="13" name="object 13"/>
            <p:cNvSpPr txBox="1"/>
            <p:nvPr/>
          </p:nvSpPr>
          <p:spPr>
            <a:xfrm>
              <a:off x="637400" y="5637169"/>
              <a:ext cx="865746" cy="121916"/>
            </a:xfrm>
            <a:prstGeom prst="rect">
              <a:avLst/>
            </a:prstGeom>
          </p:spPr>
          <p:txBody>
            <a:bodyPr wrap="square" lIns="0" tIns="5969" rIns="0" bIns="0" rtlCol="0">
              <a:noAutofit/>
            </a:bodyPr>
            <a:lstStyle/>
            <a:p>
              <a:pPr marL="12700">
                <a:lnSpc>
                  <a:spcPts val="940"/>
                </a:lnSpc>
              </a:pPr>
              <a:r>
                <a:rPr sz="800" kern="100" spc="-24" dirty="0">
                  <a:solidFill>
                    <a:srgbClr val="00AFEE"/>
                  </a:solidFill>
                  <a:latin typeface="Malgun Gothic"/>
                  <a:cs typeface="Malgun Gothic"/>
                </a:rPr>
                <a:t>5) </a:t>
              </a:r>
              <a:r>
                <a:rPr lang="es-ES" sz="800" kern="100" spc="-24" dirty="0">
                  <a:solidFill>
                    <a:srgbClr val="00AFEE"/>
                  </a:solidFill>
                  <a:latin typeface="Malgun Gothic"/>
                  <a:cs typeface="Malgun Gothic"/>
                </a:rPr>
                <a:t>Quinto día</a:t>
              </a:r>
              <a:r>
                <a:rPr sz="800" kern="100" spc="-24" dirty="0">
                  <a:solidFill>
                    <a:srgbClr val="00AFEE"/>
                  </a:solidFill>
                  <a:latin typeface="Malgun Gothic"/>
                  <a:cs typeface="Malgun Gothic"/>
                </a:rPr>
                <a:t>.</a:t>
              </a:r>
              <a:endParaRPr sz="800" kern="100" dirty="0">
                <a:latin typeface="Malgun Gothic"/>
                <a:cs typeface="Malgun Gothic"/>
              </a:endParaRPr>
            </a:p>
          </p:txBody>
        </p:sp>
        <p:sp>
          <p:nvSpPr>
            <p:cNvPr id="12" name="object 12"/>
            <p:cNvSpPr txBox="1"/>
            <p:nvPr/>
          </p:nvSpPr>
          <p:spPr>
            <a:xfrm>
              <a:off x="637400" y="5941969"/>
              <a:ext cx="865746" cy="121916"/>
            </a:xfrm>
            <a:prstGeom prst="rect">
              <a:avLst/>
            </a:prstGeom>
          </p:spPr>
          <p:txBody>
            <a:bodyPr wrap="square" lIns="0" tIns="5969" rIns="0" bIns="0" rtlCol="0">
              <a:noAutofit/>
            </a:bodyPr>
            <a:lstStyle/>
            <a:p>
              <a:pPr marL="12700">
                <a:lnSpc>
                  <a:spcPts val="940"/>
                </a:lnSpc>
              </a:pPr>
              <a:r>
                <a:rPr sz="800" kern="100" spc="-24" dirty="0">
                  <a:solidFill>
                    <a:srgbClr val="00AFEE"/>
                  </a:solidFill>
                  <a:latin typeface="Malgun Gothic"/>
                  <a:cs typeface="Malgun Gothic"/>
                </a:rPr>
                <a:t>6) </a:t>
              </a:r>
              <a:r>
                <a:rPr lang="es-ES" sz="800" kern="100" spc="-24" dirty="0">
                  <a:solidFill>
                    <a:srgbClr val="00AFEE"/>
                  </a:solidFill>
                  <a:latin typeface="Malgun Gothic"/>
                  <a:cs typeface="Malgun Gothic"/>
                </a:rPr>
                <a:t>Sexto día</a:t>
              </a:r>
              <a:r>
                <a:rPr sz="800" kern="100" spc="-24" dirty="0">
                  <a:solidFill>
                    <a:srgbClr val="00AFEE"/>
                  </a:solidFill>
                  <a:latin typeface="Malgun Gothic"/>
                  <a:cs typeface="Malgun Gothic"/>
                </a:rPr>
                <a:t>.</a:t>
              </a:r>
              <a:endParaRPr sz="800" kern="100" dirty="0">
                <a:latin typeface="Malgun Gothic"/>
                <a:cs typeface="Malgun Gothic"/>
              </a:endParaRPr>
            </a:p>
          </p:txBody>
        </p:sp>
        <p:sp>
          <p:nvSpPr>
            <p:cNvPr id="11" name="object 11"/>
            <p:cNvSpPr txBox="1"/>
            <p:nvPr/>
          </p:nvSpPr>
          <p:spPr>
            <a:xfrm>
              <a:off x="645779" y="6334880"/>
              <a:ext cx="124757"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2</a:t>
              </a:r>
              <a:endParaRPr sz="1200">
                <a:latin typeface="Impact"/>
                <a:cs typeface="Impact"/>
              </a:endParaRPr>
            </a:p>
          </p:txBody>
        </p:sp>
        <p:sp>
          <p:nvSpPr>
            <p:cNvPr id="10" name="object 10"/>
            <p:cNvSpPr txBox="1"/>
            <p:nvPr/>
          </p:nvSpPr>
          <p:spPr>
            <a:xfrm>
              <a:off x="919699" y="6334664"/>
              <a:ext cx="4027957" cy="276860"/>
            </a:xfrm>
            <a:prstGeom prst="rect">
              <a:avLst/>
            </a:prstGeom>
          </p:spPr>
          <p:txBody>
            <a:bodyPr wrap="square" lIns="0" tIns="6635" rIns="0" bIns="0" rtlCol="0">
              <a:noAutofit/>
            </a:bodyPr>
            <a:lstStyle/>
            <a:p>
              <a:pPr marL="12700" marR="17145" algn="just">
                <a:spcBef>
                  <a:spcPts val="1"/>
                </a:spcBef>
              </a:pPr>
              <a:r>
                <a:rPr lang="es-ES" sz="900" dirty="0">
                  <a:latin typeface="Malgun Gothic"/>
                  <a:cs typeface="Malgun Gothic"/>
                </a:rPr>
                <a:t>Dios se regocijó al crear el mundo durante seis días. Pero hay día en que no hay palabra de que Dios esté complacido. ¿Qué día es (Gn 1:6-8)?</a:t>
              </a:r>
              <a:endParaRPr sz="900" dirty="0">
                <a:latin typeface="Malgun Gothic"/>
                <a:cs typeface="Malgun Gothic"/>
              </a:endParaRPr>
            </a:p>
          </p:txBody>
        </p:sp>
        <p:sp>
          <p:nvSpPr>
            <p:cNvPr id="9" name="object 9"/>
            <p:cNvSpPr txBox="1"/>
            <p:nvPr/>
          </p:nvSpPr>
          <p:spPr>
            <a:xfrm>
              <a:off x="287399" y="7711097"/>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56</a:t>
              </a:r>
              <a:endParaRPr sz="1000">
                <a:latin typeface="Times New Roman"/>
                <a:cs typeface="Times New Roman"/>
              </a:endParaRPr>
            </a:p>
          </p:txBody>
        </p:sp>
        <p:sp>
          <p:nvSpPr>
            <p:cNvPr id="8" name="object 8"/>
            <p:cNvSpPr txBox="1"/>
            <p:nvPr/>
          </p:nvSpPr>
          <p:spPr>
            <a:xfrm>
              <a:off x="658362" y="1018646"/>
              <a:ext cx="4286643"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670993" y="2373946"/>
              <a:ext cx="4286643"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1211473" y="4488934"/>
              <a:ext cx="3705898"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1211473" y="4797059"/>
              <a:ext cx="3705898"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1204499" y="5401859"/>
              <a:ext cx="3705898"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1204499" y="5723534"/>
              <a:ext cx="3705898"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1204499" y="6021059"/>
              <a:ext cx="3705898" cy="152400"/>
            </a:xfrm>
            <a:prstGeom prst="rect">
              <a:avLst/>
            </a:prstGeom>
          </p:spPr>
          <p:txBody>
            <a:bodyPr wrap="square" lIns="0" tIns="0" rIns="0" bIns="0" rtlCol="0">
              <a:noAutofit/>
            </a:bodyPr>
            <a:lstStyle/>
            <a:p>
              <a:pPr marL="25400">
                <a:lnSpc>
                  <a:spcPts val="1000"/>
                </a:lnSpc>
              </a:pPr>
              <a:endParaRPr sz="1000"/>
            </a:p>
          </p:txBody>
        </p:sp>
        <p:sp>
          <p:nvSpPr>
            <p:cNvPr id="70" name="object 11">
              <a:extLst>
                <a:ext uri="{FF2B5EF4-FFF2-40B4-BE49-F238E27FC236}">
                  <a16:creationId xmlns:a16="http://schemas.microsoft.com/office/drawing/2014/main" id="{11E08101-2FD8-4B76-9484-21AF21DEE457}"/>
                </a:ext>
              </a:extLst>
            </p:cNvPr>
            <p:cNvSpPr txBox="1"/>
            <p:nvPr/>
          </p:nvSpPr>
          <p:spPr>
            <a:xfrm>
              <a:off x="622169" y="60325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71" name="object 11">
              <a:extLst>
                <a:ext uri="{FF2B5EF4-FFF2-40B4-BE49-F238E27FC236}">
                  <a16:creationId xmlns:a16="http://schemas.microsoft.com/office/drawing/2014/main" id="{83075918-1C17-4F81-8996-F5F6D7B66638}"/>
                </a:ext>
              </a:extLst>
            </p:cNvPr>
            <p:cNvSpPr txBox="1"/>
            <p:nvPr/>
          </p:nvSpPr>
          <p:spPr>
            <a:xfrm>
              <a:off x="622300" y="329565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그룹 18">
            <a:extLst>
              <a:ext uri="{FF2B5EF4-FFF2-40B4-BE49-F238E27FC236}">
                <a16:creationId xmlns:a16="http://schemas.microsoft.com/office/drawing/2014/main" id="{F9B53B49-A708-4931-882D-5B255524D624}"/>
              </a:ext>
            </a:extLst>
          </p:cNvPr>
          <p:cNvGrpSpPr/>
          <p:nvPr/>
        </p:nvGrpSpPr>
        <p:grpSpPr>
          <a:xfrm>
            <a:off x="653294" y="1099399"/>
            <a:ext cx="4693406" cy="6764098"/>
            <a:chOff x="653294" y="1099399"/>
            <a:chExt cx="4693406" cy="6764098"/>
          </a:xfrm>
        </p:grpSpPr>
        <p:sp>
          <p:nvSpPr>
            <p:cNvPr id="17" name="object 17"/>
            <p:cNvSpPr/>
            <p:nvPr/>
          </p:nvSpPr>
          <p:spPr>
            <a:xfrm>
              <a:off x="653294" y="10993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18" name="object 18"/>
            <p:cNvSpPr/>
            <p:nvPr/>
          </p:nvSpPr>
          <p:spPr>
            <a:xfrm>
              <a:off x="690835" y="1136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15" name="object 15"/>
            <p:cNvSpPr/>
            <p:nvPr/>
          </p:nvSpPr>
          <p:spPr>
            <a:xfrm>
              <a:off x="653294" y="26261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16" name="object 16"/>
            <p:cNvSpPr/>
            <p:nvPr/>
          </p:nvSpPr>
          <p:spPr>
            <a:xfrm>
              <a:off x="690835" y="2663741"/>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13" name="object 13"/>
            <p:cNvSpPr/>
            <p:nvPr/>
          </p:nvSpPr>
          <p:spPr>
            <a:xfrm>
              <a:off x="653294" y="44556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14" name="object 14"/>
            <p:cNvSpPr/>
            <p:nvPr/>
          </p:nvSpPr>
          <p:spPr>
            <a:xfrm>
              <a:off x="690835" y="44932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11" name="object 11"/>
            <p:cNvSpPr/>
            <p:nvPr/>
          </p:nvSpPr>
          <p:spPr>
            <a:xfrm>
              <a:off x="653294" y="61320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12" name="object 12"/>
            <p:cNvSpPr/>
            <p:nvPr/>
          </p:nvSpPr>
          <p:spPr>
            <a:xfrm>
              <a:off x="690835" y="61696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10" name="object 10"/>
            <p:cNvSpPr txBox="1"/>
            <p:nvPr/>
          </p:nvSpPr>
          <p:spPr>
            <a:xfrm>
              <a:off x="741080" y="1157880"/>
              <a:ext cx="129073"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3</a:t>
              </a:r>
              <a:endParaRPr sz="1200">
                <a:latin typeface="Impact"/>
                <a:cs typeface="Impact"/>
              </a:endParaRPr>
            </a:p>
          </p:txBody>
        </p:sp>
        <p:sp>
          <p:nvSpPr>
            <p:cNvPr id="9" name="object 9"/>
            <p:cNvSpPr txBox="1"/>
            <p:nvPr/>
          </p:nvSpPr>
          <p:spPr>
            <a:xfrm>
              <a:off x="1014999" y="1157664"/>
              <a:ext cx="4160251" cy="178016"/>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¿Cuándo fue el día en que Dios creó y estuvo más complacido (Gn 1:26~31)?</a:t>
              </a:r>
            </a:p>
          </p:txBody>
        </p:sp>
        <p:sp>
          <p:nvSpPr>
            <p:cNvPr id="8" name="object 8"/>
            <p:cNvSpPr txBox="1"/>
            <p:nvPr/>
          </p:nvSpPr>
          <p:spPr>
            <a:xfrm>
              <a:off x="741080" y="2684679"/>
              <a:ext cx="124385"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4</a:t>
              </a:r>
              <a:endParaRPr sz="1200">
                <a:latin typeface="Impact"/>
                <a:cs typeface="Impact"/>
              </a:endParaRPr>
            </a:p>
          </p:txBody>
        </p:sp>
        <p:sp>
          <p:nvSpPr>
            <p:cNvPr id="7" name="object 7"/>
            <p:cNvSpPr txBox="1"/>
            <p:nvPr/>
          </p:nvSpPr>
          <p:spPr>
            <a:xfrm>
              <a:off x="1014999" y="2684464"/>
              <a:ext cx="4021307" cy="292799"/>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Dios creó al hombre a su imagen. Y ¿cuál es la imagen de Dios (Jn 4:24)?</a:t>
              </a:r>
            </a:p>
          </p:txBody>
        </p:sp>
        <p:sp>
          <p:nvSpPr>
            <p:cNvPr id="6" name="object 6"/>
            <p:cNvSpPr txBox="1"/>
            <p:nvPr/>
          </p:nvSpPr>
          <p:spPr>
            <a:xfrm>
              <a:off x="741080" y="4514178"/>
              <a:ext cx="130041"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5</a:t>
              </a:r>
              <a:endParaRPr sz="1200">
                <a:latin typeface="Impact"/>
                <a:cs typeface="Impact"/>
              </a:endParaRPr>
            </a:p>
          </p:txBody>
        </p:sp>
        <p:sp>
          <p:nvSpPr>
            <p:cNvPr id="5" name="object 5"/>
            <p:cNvSpPr txBox="1"/>
            <p:nvPr/>
          </p:nvSpPr>
          <p:spPr>
            <a:xfrm>
              <a:off x="1014999" y="4513964"/>
              <a:ext cx="3253574" cy="139700"/>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¿Cuál es el día en que Dios bendijo y reposó (Gn 2:1~3)?</a:t>
              </a:r>
              <a:endParaRPr sz="900" dirty="0">
                <a:latin typeface="Malgun Gothic"/>
                <a:cs typeface="Malgun Gothic"/>
              </a:endParaRPr>
            </a:p>
          </p:txBody>
        </p:sp>
        <p:sp>
          <p:nvSpPr>
            <p:cNvPr id="4" name="object 4"/>
            <p:cNvSpPr txBox="1"/>
            <p:nvPr/>
          </p:nvSpPr>
          <p:spPr>
            <a:xfrm>
              <a:off x="741080" y="6190580"/>
              <a:ext cx="130785"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6</a:t>
              </a:r>
              <a:endParaRPr sz="1200">
                <a:latin typeface="Impact"/>
                <a:cs typeface="Impact"/>
              </a:endParaRPr>
            </a:p>
          </p:txBody>
        </p:sp>
        <p:sp>
          <p:nvSpPr>
            <p:cNvPr id="3" name="object 3"/>
            <p:cNvSpPr txBox="1"/>
            <p:nvPr/>
          </p:nvSpPr>
          <p:spPr>
            <a:xfrm>
              <a:off x="1014999" y="6190363"/>
              <a:ext cx="3933521" cy="275297"/>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¿Por qué el hombre es la más preciosa de todas las creaciones de Dios?</a:t>
              </a:r>
              <a:endParaRPr sz="900" dirty="0">
                <a:latin typeface="Malgun Gothic"/>
                <a:cs typeface="Malgun Gothic"/>
              </a:endParaRPr>
            </a:p>
          </p:txBody>
        </p:sp>
        <p:sp>
          <p:nvSpPr>
            <p:cNvPr id="2" name="object 2"/>
            <p:cNvSpPr txBox="1"/>
            <p:nvPr/>
          </p:nvSpPr>
          <p:spPr>
            <a:xfrm>
              <a:off x="5175250" y="7711097"/>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57</a:t>
              </a:r>
              <a:endParaRPr sz="1000">
                <a:latin typeface="Times New Roman"/>
                <a:cs typeface="Times New Roman"/>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12"/>
            <a:ext cx="5707629" cy="8207665"/>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84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84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84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84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84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84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84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84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84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849" dirty="0"/>
            </a:p>
          </p:txBody>
        </p:sp>
        <p:sp>
          <p:nvSpPr>
            <p:cNvPr id="34" name="object 34"/>
            <p:cNvSpPr txBox="1"/>
            <p:nvPr/>
          </p:nvSpPr>
          <p:spPr>
            <a:xfrm>
              <a:off x="923732" y="1333360"/>
              <a:ext cx="1373274" cy="400092"/>
            </a:xfrm>
            <a:prstGeom prst="rect">
              <a:avLst/>
            </a:prstGeom>
          </p:spPr>
          <p:txBody>
            <a:bodyPr wrap="square" lIns="0" tIns="8934" rIns="0" bIns="0" rtlCol="0">
              <a:noAutofit/>
            </a:bodyPr>
            <a:lstStyle/>
            <a:p>
              <a:pPr algn="ctr">
                <a:lnSpc>
                  <a:spcPts val="1407"/>
                </a:lnSpc>
              </a:pPr>
              <a:r>
                <a:rPr lang="es-ES" sz="1027" dirty="0">
                  <a:latin typeface="Times New Roman"/>
                  <a:cs typeface="Times New Roman"/>
                </a:rPr>
                <a:t>La palabra de hoy</a:t>
              </a:r>
              <a:endParaRPr sz="1027" dirty="0">
                <a:latin typeface="Times New Roman"/>
                <a:cs typeface="Times New Roman"/>
              </a:endParaRPr>
            </a:p>
            <a:p>
              <a:pPr marL="93085" marR="104696" algn="ctr">
                <a:spcBef>
                  <a:spcPts val="227"/>
                </a:spcBef>
              </a:pPr>
              <a:r>
                <a:rPr lang="es-ES" sz="822" dirty="0">
                  <a:solidFill>
                    <a:srgbClr val="808284"/>
                  </a:solidFill>
                  <a:latin typeface="Times New Roman"/>
                  <a:cs typeface="Times New Roman"/>
                </a:rPr>
                <a:t>(Escribir la Palabra)</a:t>
              </a:r>
              <a:endParaRPr sz="822"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934" rIns="0" bIns="0" rtlCol="0">
              <a:noAutofit/>
            </a:bodyPr>
            <a:lstStyle/>
            <a:p>
              <a:pPr marL="89056" marR="101122" algn="ctr">
                <a:lnSpc>
                  <a:spcPts val="1407"/>
                </a:lnSpc>
              </a:pPr>
              <a:r>
                <a:rPr lang="es-ES" sz="1027" dirty="0">
                  <a:latin typeface="Times New Roman"/>
                  <a:cs typeface="Times New Roman"/>
                </a:rPr>
                <a:t>La oración de hoy</a:t>
              </a:r>
              <a:endParaRPr sz="1027" dirty="0">
                <a:latin typeface="Times New Roman"/>
                <a:cs typeface="Times New Roman"/>
              </a:endParaRPr>
            </a:p>
            <a:p>
              <a:pPr algn="ctr">
                <a:spcBef>
                  <a:spcPts val="227"/>
                </a:spcBef>
              </a:pPr>
              <a:r>
                <a:rPr lang="es-ES" sz="822" dirty="0">
                  <a:solidFill>
                    <a:srgbClr val="808284"/>
                  </a:solidFill>
                  <a:latin typeface="Times New Roman"/>
                  <a:cs typeface="Times New Roman"/>
                </a:rPr>
                <a:t>(Gratitud / Arrepentimiento / Súplica)</a:t>
              </a:r>
              <a:endParaRPr sz="822"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D</a:t>
              </a:r>
              <a:endParaRPr sz="2054"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652" rIns="0" bIns="0" rtlCol="0">
              <a:noAutofit/>
            </a:bodyPr>
            <a:lstStyle/>
            <a:p>
              <a:pPr marL="12700">
                <a:lnSpc>
                  <a:spcPts val="1045"/>
                </a:lnSpc>
              </a:pPr>
              <a:r>
                <a:rPr lang="es-ES" altLang="ko-KR" sz="1000" spc="32" dirty="0">
                  <a:solidFill>
                    <a:srgbClr val="363435"/>
                  </a:solidFill>
                  <a:latin typeface="Malgun Gothic"/>
                  <a:cs typeface="Malgun Gothic"/>
                </a:rPr>
                <a:t>Gn</a:t>
              </a:r>
              <a:r>
                <a:rPr lang="es-ES" sz="1000" spc="32" dirty="0">
                  <a:solidFill>
                    <a:srgbClr val="363435"/>
                  </a:solidFill>
                  <a:latin typeface="Malgun Gothic"/>
                  <a:cs typeface="Malgun Gothic"/>
                </a:rPr>
                <a:t> 1:3</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L</a:t>
              </a:r>
              <a:endParaRPr sz="2054" dirty="0">
                <a:latin typeface="Times New Roman"/>
                <a:cs typeface="Times New Roman"/>
              </a:endParaRPr>
            </a:p>
          </p:txBody>
        </p:sp>
        <p:sp>
          <p:nvSpPr>
            <p:cNvPr id="29" name="object 29"/>
            <p:cNvSpPr txBox="1"/>
            <p:nvPr/>
          </p:nvSpPr>
          <p:spPr>
            <a:xfrm>
              <a:off x="895019" y="4119691"/>
              <a:ext cx="541169" cy="116174"/>
            </a:xfrm>
            <a:prstGeom prst="rect">
              <a:avLst/>
            </a:prstGeom>
          </p:spPr>
          <p:txBody>
            <a:bodyPr wrap="square" lIns="0" tIns="6652" rIns="0" bIns="0" rtlCol="0">
              <a:noAutofit/>
            </a:bodyPr>
            <a:lstStyle/>
            <a:p>
              <a:pPr marL="12700">
                <a:lnSpc>
                  <a:spcPts val="1045"/>
                </a:lnSpc>
              </a:pPr>
              <a:r>
                <a:rPr lang="es-ES" altLang="ko-KR" sz="1000" spc="32" dirty="0">
                  <a:solidFill>
                    <a:srgbClr val="363435"/>
                  </a:solidFill>
                  <a:latin typeface="Malgun Gothic"/>
                  <a:cs typeface="Malgun Gothic"/>
                </a:rPr>
                <a:t>Gn</a:t>
              </a:r>
              <a:r>
                <a:rPr lang="es-ES" sz="1000" spc="32" dirty="0">
                  <a:solidFill>
                    <a:srgbClr val="363435"/>
                  </a:solidFill>
                  <a:latin typeface="Malgun Gothic"/>
                  <a:cs typeface="Malgun Gothic"/>
                </a:rPr>
                <a:t> 1:6</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M</a:t>
              </a:r>
              <a:endParaRPr sz="2054"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652" rIns="0" bIns="0" rtlCol="0">
              <a:noAutofit/>
            </a:bodyPr>
            <a:lstStyle/>
            <a:p>
              <a:pPr marL="12700">
                <a:lnSpc>
                  <a:spcPts val="1045"/>
                </a:lnSpc>
              </a:pPr>
              <a:r>
                <a:rPr lang="es-ES" altLang="ko-KR" sz="1000" spc="26" dirty="0">
                  <a:solidFill>
                    <a:srgbClr val="363435"/>
                  </a:solidFill>
                  <a:latin typeface="Malgun Gothic"/>
                  <a:cs typeface="Malgun Gothic"/>
                </a:rPr>
                <a:t>Gn</a:t>
              </a:r>
              <a:r>
                <a:rPr lang="es-ES" sz="1000" spc="26" dirty="0">
                  <a:solidFill>
                    <a:srgbClr val="363435"/>
                  </a:solidFill>
                  <a:latin typeface="Malgun Gothic"/>
                  <a:cs typeface="Malgun Gothic"/>
                </a:rPr>
                <a:t> 1:11</a:t>
              </a:r>
              <a:endParaRPr lang="es-ES" sz="1000" dirty="0">
                <a:latin typeface="Malgun Gothic"/>
                <a:cs typeface="Malgun Gothic"/>
              </a:endParaRPr>
            </a:p>
          </p:txBody>
        </p:sp>
        <p:sp>
          <p:nvSpPr>
            <p:cNvPr id="26" name="object 26"/>
            <p:cNvSpPr txBox="1"/>
            <p:nvPr/>
          </p:nvSpPr>
          <p:spPr>
            <a:xfrm>
              <a:off x="229328" y="7799122"/>
              <a:ext cx="176075" cy="156512"/>
            </a:xfrm>
            <a:prstGeom prst="rect">
              <a:avLst/>
            </a:prstGeom>
          </p:spPr>
          <p:txBody>
            <a:bodyPr wrap="square" lIns="0" tIns="7173" rIns="0" bIns="0" rtlCol="0">
              <a:noAutofit/>
            </a:bodyPr>
            <a:lstStyle/>
            <a:p>
              <a:pPr marL="13043">
                <a:lnSpc>
                  <a:spcPts val="1130"/>
                </a:lnSpc>
              </a:pPr>
              <a:r>
                <a:rPr lang="es-ES" altLang="ko-KR" sz="1027" dirty="0">
                  <a:latin typeface="Times New Roman"/>
                  <a:cs typeface="Times New Roman"/>
                </a:rPr>
                <a:t>5</a:t>
              </a:r>
              <a:r>
                <a:rPr lang="es-ES" sz="1027" dirty="0">
                  <a:latin typeface="Times New Roman"/>
                  <a:cs typeface="Times New Roman"/>
                </a:rPr>
                <a:t>8</a:t>
              </a:r>
              <a:endParaRPr sz="1027"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6086">
                <a:lnSpc>
                  <a:spcPts val="1027"/>
                </a:lnSpc>
              </a:pPr>
              <a:endParaRPr sz="1027"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6086">
                <a:lnSpc>
                  <a:spcPts val="1027"/>
                </a:lnSpc>
              </a:pPr>
              <a:endParaRPr sz="1027"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6086">
                <a:lnSpc>
                  <a:spcPts val="1027"/>
                </a:lnSpc>
              </a:pPr>
              <a:endParaRPr sz="1027"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6086">
                <a:lnSpc>
                  <a:spcPts val="1027"/>
                </a:lnSpc>
              </a:pPr>
              <a:endParaRPr sz="1027"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6086">
                <a:lnSpc>
                  <a:spcPts val="1027"/>
                </a:lnSpc>
              </a:pPr>
              <a:endParaRPr sz="1027"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6086">
                <a:lnSpc>
                  <a:spcPts val="1027"/>
                </a:lnSpc>
              </a:pPr>
              <a:endParaRPr sz="1027"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6086">
                <a:lnSpc>
                  <a:spcPts val="1027"/>
                </a:lnSpc>
              </a:pPr>
              <a:endParaRPr sz="1027"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6086">
                <a:lnSpc>
                  <a:spcPts val="1027"/>
                </a:lnSpc>
              </a:pPr>
              <a:endParaRPr sz="1027"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6086">
                <a:lnSpc>
                  <a:spcPts val="1027"/>
                </a:lnSpc>
              </a:pPr>
              <a:endParaRPr sz="1027"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6086">
                <a:lnSpc>
                  <a:spcPts val="1027"/>
                </a:lnSpc>
              </a:pPr>
              <a:endParaRPr sz="1027"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6086">
                <a:lnSpc>
                  <a:spcPts val="1027"/>
                </a:lnSpc>
              </a:pPr>
              <a:endParaRPr sz="1027"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6086">
                <a:lnSpc>
                  <a:spcPts val="1027"/>
                </a:lnSpc>
              </a:pPr>
              <a:endParaRPr sz="1027"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6086">
                <a:lnSpc>
                  <a:spcPts val="1027"/>
                </a:lnSpc>
              </a:pPr>
              <a:endParaRPr sz="1027"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6086">
                <a:lnSpc>
                  <a:spcPts val="1027"/>
                </a:lnSpc>
              </a:pPr>
              <a:endParaRPr sz="1027"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6086">
                <a:lnSpc>
                  <a:spcPts val="1027"/>
                </a:lnSpc>
              </a:pPr>
              <a:endParaRPr sz="1027"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6086">
                <a:lnSpc>
                  <a:spcPts val="1027"/>
                </a:lnSpc>
              </a:pPr>
              <a:endParaRPr sz="1027"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6086">
                <a:lnSpc>
                  <a:spcPts val="1027"/>
                </a:lnSpc>
              </a:pPr>
              <a:endParaRPr sz="1027"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6086">
                <a:lnSpc>
                  <a:spcPts val="1027"/>
                </a:lnSpc>
              </a:pPr>
              <a:endParaRPr sz="1027"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6086">
                <a:lnSpc>
                  <a:spcPts val="1027"/>
                </a:lnSpc>
              </a:pPr>
              <a:endParaRPr sz="1027"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6086">
                <a:lnSpc>
                  <a:spcPts val="1027"/>
                </a:lnSpc>
              </a:pPr>
              <a:endParaRPr sz="1027"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6086">
                <a:lnSpc>
                  <a:spcPts val="1027"/>
                </a:lnSpc>
              </a:pPr>
              <a:endParaRPr sz="1027"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6086">
                <a:lnSpc>
                  <a:spcPts val="1027"/>
                </a:lnSpc>
              </a:pPr>
              <a:endParaRPr sz="1027"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6086">
                <a:lnSpc>
                  <a:spcPts val="1027"/>
                </a:lnSpc>
              </a:pPr>
              <a:endParaRPr sz="1027"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6086">
                <a:lnSpc>
                  <a:spcPts val="1027"/>
                </a:lnSpc>
              </a:pPr>
              <a:endParaRPr sz="1027" dirty="0"/>
            </a:p>
          </p:txBody>
        </p:sp>
        <p:sp>
          <p:nvSpPr>
            <p:cNvPr id="97" name="object 11"/>
            <p:cNvSpPr txBox="1"/>
            <p:nvPr/>
          </p:nvSpPr>
          <p:spPr>
            <a:xfrm>
              <a:off x="562140" y="665178"/>
              <a:ext cx="2799384" cy="286939"/>
            </a:xfrm>
            <a:prstGeom prst="rect">
              <a:avLst/>
            </a:prstGeom>
          </p:spPr>
          <p:txBody>
            <a:bodyPr wrap="square" lIns="0" tIns="14118" rIns="0" bIns="0" rtlCol="0">
              <a:noAutofit/>
            </a:bodyPr>
            <a:lstStyle/>
            <a:p>
              <a:pPr marL="13043">
                <a:lnSpc>
                  <a:spcPts val="2223"/>
                </a:lnSpc>
              </a:pPr>
              <a:r>
                <a:rPr lang="es-ES" sz="1438" b="1" dirty="0">
                  <a:solidFill>
                    <a:srgbClr val="00ADEF"/>
                  </a:solidFill>
                  <a:latin typeface="Times New Roman"/>
                  <a:cs typeface="Times New Roman"/>
                </a:rPr>
                <a:t>Palabra</a:t>
              </a:r>
              <a:r>
                <a:rPr sz="1027" dirty="0">
                  <a:solidFill>
                    <a:srgbClr val="00ADEF"/>
                  </a:solidFill>
                  <a:latin typeface="Times New Roman"/>
                  <a:cs typeface="Times New Roman"/>
                </a:rPr>
                <a:t> </a:t>
              </a:r>
              <a:r>
                <a:rPr lang="es-ES" sz="1027" dirty="0">
                  <a:solidFill>
                    <a:srgbClr val="00ADEF"/>
                  </a:solidFill>
                  <a:latin typeface="Times New Roman"/>
                  <a:cs typeface="Times New Roman"/>
                </a:rPr>
                <a:t>    Aplicando a la vida</a:t>
              </a:r>
              <a:endParaRPr sz="1027"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12"/>
            <a:ext cx="5703681" cy="8207665"/>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84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84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84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849" dirty="0"/>
            </a:p>
          </p:txBody>
        </p:sp>
        <p:sp>
          <p:nvSpPr>
            <p:cNvPr id="42" name="object 42"/>
            <p:cNvSpPr txBox="1"/>
            <p:nvPr/>
          </p:nvSpPr>
          <p:spPr>
            <a:xfrm>
              <a:off x="686352" y="545701"/>
              <a:ext cx="226421"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X</a:t>
              </a:r>
              <a:endParaRPr sz="2054" dirty="0">
                <a:latin typeface="Times New Roman"/>
                <a:cs typeface="Times New Roman"/>
              </a:endParaRPr>
            </a:p>
          </p:txBody>
        </p:sp>
        <p:sp>
          <p:nvSpPr>
            <p:cNvPr id="41" name="object 41"/>
            <p:cNvSpPr txBox="1"/>
            <p:nvPr/>
          </p:nvSpPr>
          <p:spPr>
            <a:xfrm>
              <a:off x="1060996" y="800990"/>
              <a:ext cx="609962" cy="152050"/>
            </a:xfrm>
            <a:prstGeom prst="rect">
              <a:avLst/>
            </a:prstGeom>
          </p:spPr>
          <p:txBody>
            <a:bodyPr wrap="square" lIns="0" tIns="6652" rIns="0" bIns="0" rtlCol="0">
              <a:noAutofit/>
            </a:bodyPr>
            <a:lstStyle/>
            <a:p>
              <a:pPr marL="12700">
                <a:lnSpc>
                  <a:spcPts val="1045"/>
                </a:lnSpc>
              </a:pPr>
              <a:r>
                <a:rPr lang="es-ES" altLang="ko-KR" sz="1000" spc="26" dirty="0">
                  <a:solidFill>
                    <a:srgbClr val="363435"/>
                  </a:solidFill>
                  <a:latin typeface="Malgun Gothic"/>
                  <a:cs typeface="Malgun Gothic"/>
                </a:rPr>
                <a:t>Gn</a:t>
              </a:r>
              <a:r>
                <a:rPr lang="ko-KR" altLang="es-ES" sz="1000" spc="26" dirty="0">
                  <a:solidFill>
                    <a:srgbClr val="363435"/>
                  </a:solidFill>
                  <a:latin typeface="Malgun Gothic"/>
                  <a:cs typeface="Malgun Gothic"/>
                </a:rPr>
                <a:t> </a:t>
              </a:r>
              <a:r>
                <a:rPr lang="es-ES" altLang="ko-KR" sz="1000" spc="26" dirty="0">
                  <a:solidFill>
                    <a:srgbClr val="363435"/>
                  </a:solidFill>
                  <a:latin typeface="Malgun Gothic"/>
                  <a:cs typeface="Malgun Gothic"/>
                </a:rPr>
                <a:t>1:14</a:t>
              </a:r>
              <a:endParaRPr lang="ko-KR" alt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956" rIns="0" bIns="0" rtlCol="0">
              <a:noAutofit/>
            </a:bodyPr>
            <a:lstStyle/>
            <a:p>
              <a:pPr marL="13043">
                <a:lnSpc>
                  <a:spcPts val="2198"/>
                </a:lnSpc>
              </a:pPr>
              <a:r>
                <a:rPr lang="es-ES" sz="2054" spc="-421" dirty="0">
                  <a:solidFill>
                    <a:srgbClr val="FFFFFF"/>
                  </a:solidFill>
                  <a:latin typeface="Times New Roman"/>
                  <a:cs typeface="Times New Roman"/>
                </a:rPr>
                <a:t>J</a:t>
              </a:r>
              <a:endParaRPr sz="2054"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652" rIns="0" bIns="0" rtlCol="0">
              <a:noAutofit/>
            </a:bodyPr>
            <a:lstStyle/>
            <a:p>
              <a:pPr marL="12700">
                <a:lnSpc>
                  <a:spcPts val="1045"/>
                </a:lnSpc>
              </a:pPr>
              <a:r>
                <a:rPr lang="es-ES" altLang="ko-KR" sz="1000" spc="26" dirty="0">
                  <a:solidFill>
                    <a:srgbClr val="363435"/>
                  </a:solidFill>
                  <a:latin typeface="Malgun Gothic"/>
                  <a:cs typeface="Malgun Gothic"/>
                </a:rPr>
                <a:t>Gn</a:t>
              </a:r>
              <a:r>
                <a:rPr lang="ko-KR" altLang="es-ES" sz="1000" spc="26" dirty="0">
                  <a:solidFill>
                    <a:srgbClr val="363435"/>
                  </a:solidFill>
                  <a:latin typeface="Malgun Gothic"/>
                  <a:cs typeface="Malgun Gothic"/>
                </a:rPr>
                <a:t> </a:t>
              </a:r>
              <a:r>
                <a:rPr lang="es-ES" altLang="ko-KR" sz="1000" spc="26" dirty="0">
                  <a:solidFill>
                    <a:srgbClr val="363435"/>
                  </a:solidFill>
                  <a:latin typeface="Malgun Gothic"/>
                  <a:cs typeface="Malgun Gothic"/>
                </a:rPr>
                <a:t>1:22</a:t>
              </a:r>
              <a:endParaRPr lang="ko-KR" alt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V</a:t>
              </a:r>
              <a:endParaRPr sz="2054" dirty="0">
                <a:latin typeface="Times New Roman"/>
                <a:cs typeface="Times New Roman"/>
              </a:endParaRPr>
            </a:p>
          </p:txBody>
        </p:sp>
        <p:sp>
          <p:nvSpPr>
            <p:cNvPr id="37" name="object 37"/>
            <p:cNvSpPr txBox="1"/>
            <p:nvPr/>
          </p:nvSpPr>
          <p:spPr>
            <a:xfrm>
              <a:off x="1060996" y="4442720"/>
              <a:ext cx="552670" cy="143470"/>
            </a:xfrm>
            <a:prstGeom prst="rect">
              <a:avLst/>
            </a:prstGeom>
          </p:spPr>
          <p:txBody>
            <a:bodyPr wrap="square" lIns="0" tIns="6652" rIns="0" bIns="0" rtlCol="0">
              <a:noAutofit/>
            </a:bodyPr>
            <a:lstStyle/>
            <a:p>
              <a:pPr marL="12700">
                <a:lnSpc>
                  <a:spcPts val="1045"/>
                </a:lnSpc>
              </a:pPr>
              <a:r>
                <a:rPr lang="es-ES" altLang="ko-KR" sz="1000" spc="26" dirty="0">
                  <a:solidFill>
                    <a:srgbClr val="363435"/>
                  </a:solidFill>
                  <a:latin typeface="Malgun Gothic"/>
                  <a:cs typeface="Malgun Gothic"/>
                </a:rPr>
                <a:t>Gn</a:t>
              </a:r>
              <a:r>
                <a:rPr lang="ko-KR" altLang="es-ES" sz="1000" spc="26" dirty="0">
                  <a:solidFill>
                    <a:srgbClr val="363435"/>
                  </a:solidFill>
                  <a:latin typeface="Malgun Gothic"/>
                  <a:cs typeface="Malgun Gothic"/>
                </a:rPr>
                <a:t> </a:t>
              </a:r>
              <a:r>
                <a:rPr lang="es-ES" altLang="ko-KR" sz="1000" spc="26" dirty="0">
                  <a:solidFill>
                    <a:srgbClr val="363435"/>
                  </a:solidFill>
                  <a:latin typeface="Malgun Gothic"/>
                  <a:cs typeface="Malgun Gothic"/>
                </a:rPr>
                <a:t>1:27</a:t>
              </a:r>
              <a:endParaRPr lang="ko-KR" alt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S</a:t>
              </a:r>
              <a:endParaRPr sz="2054"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652" rIns="0" bIns="0" rtlCol="0">
              <a:noAutofit/>
            </a:bodyPr>
            <a:lstStyle/>
            <a:p>
              <a:pPr marL="12700">
                <a:lnSpc>
                  <a:spcPts val="1045"/>
                </a:lnSpc>
              </a:pPr>
              <a:r>
                <a:rPr lang="es-ES" altLang="ko-KR" sz="1000" spc="48" dirty="0">
                  <a:solidFill>
                    <a:srgbClr val="363435"/>
                  </a:solidFill>
                  <a:latin typeface="Malgun Gothic"/>
                  <a:cs typeface="Malgun Gothic"/>
                </a:rPr>
                <a:t>Gn</a:t>
              </a:r>
              <a:r>
                <a:rPr lang="ko-KR" altLang="es-ES" sz="1000" spc="48" dirty="0">
                  <a:solidFill>
                    <a:srgbClr val="363435"/>
                  </a:solidFill>
                  <a:latin typeface="Malgun Gothic"/>
                  <a:cs typeface="Malgun Gothic"/>
                </a:rPr>
                <a:t> </a:t>
              </a:r>
              <a:r>
                <a:rPr lang="es-ES" altLang="ko-KR" sz="1000" spc="48" dirty="0">
                  <a:solidFill>
                    <a:srgbClr val="363435"/>
                  </a:solidFill>
                  <a:latin typeface="Malgun Gothic"/>
                  <a:cs typeface="Malgun Gothic"/>
                </a:rPr>
                <a:t>2:1~2</a:t>
              </a:r>
              <a:endParaRPr lang="ko-KR" altLang="es-ES" sz="1000" dirty="0">
                <a:latin typeface="Malgun Gothic"/>
                <a:cs typeface="Malgun Gothic"/>
              </a:endParaRPr>
            </a:p>
          </p:txBody>
        </p:sp>
        <p:sp>
          <p:nvSpPr>
            <p:cNvPr id="34" name="object 34"/>
            <p:cNvSpPr txBox="1"/>
            <p:nvPr/>
          </p:nvSpPr>
          <p:spPr>
            <a:xfrm>
              <a:off x="5225041" y="7808258"/>
              <a:ext cx="176076" cy="156512"/>
            </a:xfrm>
            <a:prstGeom prst="rect">
              <a:avLst/>
            </a:prstGeom>
          </p:spPr>
          <p:txBody>
            <a:bodyPr wrap="square" lIns="0" tIns="6944" rIns="0" bIns="0" rtlCol="0">
              <a:noAutofit/>
            </a:bodyPr>
            <a:lstStyle/>
            <a:p>
              <a:pPr marL="13043">
                <a:lnSpc>
                  <a:spcPts val="1094"/>
                </a:lnSpc>
              </a:pPr>
              <a:r>
                <a:rPr lang="es-ES" altLang="ko-KR" sz="1027" dirty="0">
                  <a:latin typeface="Times New Roman"/>
                  <a:cs typeface="Times New Roman"/>
                </a:rPr>
                <a:t>5</a:t>
              </a:r>
              <a:r>
                <a:rPr lang="es-ES" sz="1027" dirty="0">
                  <a:latin typeface="Times New Roman"/>
                  <a:cs typeface="Times New Roman"/>
                </a:rPr>
                <a:t>9</a:t>
              </a:r>
              <a:endParaRPr sz="1027"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6086">
                <a:lnSpc>
                  <a:spcPts val="1027"/>
                </a:lnSpc>
              </a:pPr>
              <a:endParaRPr sz="1027"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6086">
                <a:lnSpc>
                  <a:spcPts val="1027"/>
                </a:lnSpc>
              </a:pPr>
              <a:endParaRPr sz="1027"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6086">
                <a:lnSpc>
                  <a:spcPts val="1027"/>
                </a:lnSpc>
              </a:pPr>
              <a:endParaRPr sz="1027"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6086">
                <a:lnSpc>
                  <a:spcPts val="1027"/>
                </a:lnSpc>
              </a:pPr>
              <a:endParaRPr sz="1027"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6086">
                <a:lnSpc>
                  <a:spcPts val="1027"/>
                </a:lnSpc>
              </a:pPr>
              <a:endParaRPr sz="1027"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6086">
                <a:lnSpc>
                  <a:spcPts val="1027"/>
                </a:lnSpc>
              </a:pPr>
              <a:endParaRPr sz="1027"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6086">
                <a:lnSpc>
                  <a:spcPts val="1027"/>
                </a:lnSpc>
              </a:pPr>
              <a:endParaRPr sz="1027"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6086">
                <a:lnSpc>
                  <a:spcPts val="1027"/>
                </a:lnSpc>
              </a:pPr>
              <a:endParaRPr sz="1027"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6086">
                <a:lnSpc>
                  <a:spcPts val="1027"/>
                </a:lnSpc>
              </a:pPr>
              <a:endParaRPr sz="1027"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6086">
                <a:lnSpc>
                  <a:spcPts val="1027"/>
                </a:lnSpc>
              </a:pPr>
              <a:endParaRPr sz="1027"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6086">
                <a:lnSpc>
                  <a:spcPts val="1027"/>
                </a:lnSpc>
              </a:pPr>
              <a:endParaRPr sz="1027"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6086">
                <a:lnSpc>
                  <a:spcPts val="1027"/>
                </a:lnSpc>
              </a:pPr>
              <a:endParaRPr sz="1027"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6086">
                <a:lnSpc>
                  <a:spcPts val="1027"/>
                </a:lnSpc>
              </a:pPr>
              <a:endParaRPr sz="1027"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6086">
                <a:lnSpc>
                  <a:spcPts val="1027"/>
                </a:lnSpc>
              </a:pPr>
              <a:endParaRPr sz="1027"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6086">
                <a:lnSpc>
                  <a:spcPts val="1027"/>
                </a:lnSpc>
              </a:pPr>
              <a:endParaRPr sz="1027"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6086">
                <a:lnSpc>
                  <a:spcPts val="1027"/>
                </a:lnSpc>
              </a:pPr>
              <a:endParaRPr sz="1027"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6086">
                <a:lnSpc>
                  <a:spcPts val="1027"/>
                </a:lnSpc>
              </a:pPr>
              <a:endParaRPr sz="1027"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6086">
                <a:lnSpc>
                  <a:spcPts val="1027"/>
                </a:lnSpc>
              </a:pPr>
              <a:endParaRPr sz="1027"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6086">
                <a:lnSpc>
                  <a:spcPts val="1027"/>
                </a:lnSpc>
              </a:pPr>
              <a:endParaRPr sz="1027"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6086">
                <a:lnSpc>
                  <a:spcPts val="1027"/>
                </a:lnSpc>
              </a:pPr>
              <a:endParaRPr sz="1027"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6086">
                <a:lnSpc>
                  <a:spcPts val="1027"/>
                </a:lnSpc>
              </a:pPr>
              <a:endParaRPr sz="1027"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6086">
                <a:lnSpc>
                  <a:spcPts val="1027"/>
                </a:lnSpc>
              </a:pPr>
              <a:endParaRPr sz="1027"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6086">
                <a:lnSpc>
                  <a:spcPts val="1027"/>
                </a:lnSpc>
              </a:pPr>
              <a:endParaRPr sz="1027"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6086">
                <a:lnSpc>
                  <a:spcPts val="1027"/>
                </a:lnSpc>
              </a:pPr>
              <a:endParaRPr sz="1027"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6086">
                <a:lnSpc>
                  <a:spcPts val="1027"/>
                </a:lnSpc>
              </a:pPr>
              <a:endParaRPr sz="1027"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6086">
                <a:lnSpc>
                  <a:spcPts val="1027"/>
                </a:lnSpc>
              </a:pPr>
              <a:endParaRPr sz="1027"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6086">
                <a:lnSpc>
                  <a:spcPts val="1027"/>
                </a:lnSpc>
              </a:pPr>
              <a:endParaRPr sz="1027"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6086">
                <a:lnSpc>
                  <a:spcPts val="1027"/>
                </a:lnSpc>
              </a:pPr>
              <a:endParaRPr sz="1027"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6086">
                <a:lnSpc>
                  <a:spcPts val="1027"/>
                </a:lnSpc>
              </a:pPr>
              <a:endParaRPr sz="1027"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6086">
                <a:lnSpc>
                  <a:spcPts val="1027"/>
                </a:lnSpc>
              </a:pPr>
              <a:endParaRPr sz="1027"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6086">
                <a:lnSpc>
                  <a:spcPts val="1027"/>
                </a:lnSpc>
              </a:pPr>
              <a:endParaRPr sz="1027"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6086">
                <a:lnSpc>
                  <a:spcPts val="1027"/>
                </a:lnSpc>
              </a:pPr>
              <a:endParaRPr sz="1027"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그룹 18">
            <a:extLst>
              <a:ext uri="{FF2B5EF4-FFF2-40B4-BE49-F238E27FC236}">
                <a16:creationId xmlns:a16="http://schemas.microsoft.com/office/drawing/2014/main" id="{E472667A-093F-4EE9-BACF-6DF9B0BBB049}"/>
              </a:ext>
            </a:extLst>
          </p:cNvPr>
          <p:cNvGrpSpPr/>
          <p:nvPr/>
        </p:nvGrpSpPr>
        <p:grpSpPr>
          <a:xfrm>
            <a:off x="0" y="0"/>
            <a:ext cx="5687999" cy="8207997"/>
            <a:chOff x="0" y="0"/>
            <a:chExt cx="5687999" cy="8207997"/>
          </a:xfrm>
        </p:grpSpPr>
        <p:sp>
          <p:nvSpPr>
            <p:cNvPr id="17" name="object 17"/>
            <p:cNvSpPr/>
            <p:nvPr/>
          </p:nvSpPr>
          <p:spPr>
            <a:xfrm>
              <a:off x="225005" y="0"/>
              <a:ext cx="5211000" cy="8207997"/>
            </a:xfrm>
            <a:custGeom>
              <a:avLst/>
              <a:gdLst/>
              <a:ahLst/>
              <a:cxnLst/>
              <a:rect l="l" t="t" r="r" b="b"/>
              <a:pathLst>
                <a:path w="5211000" h="8207997">
                  <a:moveTo>
                    <a:pt x="0" y="8207997"/>
                  </a:moveTo>
                  <a:lnTo>
                    <a:pt x="5211000" y="8207997"/>
                  </a:lnTo>
                  <a:lnTo>
                    <a:pt x="5211000" y="0"/>
                  </a:lnTo>
                  <a:lnTo>
                    <a:pt x="0" y="0"/>
                  </a:lnTo>
                  <a:lnTo>
                    <a:pt x="0" y="8207997"/>
                  </a:lnTo>
                  <a:close/>
                </a:path>
              </a:pathLst>
            </a:custGeom>
            <a:solidFill>
              <a:srgbClr val="C7E9FA"/>
            </a:solidFill>
          </p:spPr>
          <p:txBody>
            <a:bodyPr wrap="square" lIns="0" tIns="0" rIns="0" bIns="0" rtlCol="0">
              <a:noAutofit/>
            </a:bodyPr>
            <a:lstStyle/>
            <a:p>
              <a:endParaRPr/>
            </a:p>
          </p:txBody>
        </p:sp>
        <p:sp>
          <p:nvSpPr>
            <p:cNvPr id="9" name="object 9"/>
            <p:cNvSpPr/>
            <p:nvPr/>
          </p:nvSpPr>
          <p:spPr>
            <a:xfrm>
              <a:off x="357899" y="431998"/>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a:p>
          </p:txBody>
        </p:sp>
        <p:sp>
          <p:nvSpPr>
            <p:cNvPr id="10" name="object 10"/>
            <p:cNvSpPr/>
            <p:nvPr/>
          </p:nvSpPr>
          <p:spPr>
            <a:xfrm>
              <a:off x="5080293"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1" name="object 11"/>
            <p:cNvSpPr/>
            <p:nvPr/>
          </p:nvSpPr>
          <p:spPr>
            <a:xfrm>
              <a:off x="5080293"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2" name="object 12"/>
            <p:cNvSpPr/>
            <p:nvPr/>
          </p:nvSpPr>
          <p:spPr>
            <a:xfrm>
              <a:off x="408699"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3" name="object 13"/>
            <p:cNvSpPr/>
            <p:nvPr/>
          </p:nvSpPr>
          <p:spPr>
            <a:xfrm>
              <a:off x="408699"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4" name="object 14"/>
            <p:cNvSpPr/>
            <p:nvPr/>
          </p:nvSpPr>
          <p:spPr>
            <a:xfrm>
              <a:off x="518905" y="554169"/>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5" name="object 15"/>
            <p:cNvSpPr/>
            <p:nvPr/>
          </p:nvSpPr>
          <p:spPr>
            <a:xfrm>
              <a:off x="0" y="0"/>
              <a:ext cx="225005" cy="8207997"/>
            </a:xfrm>
            <a:custGeom>
              <a:avLst/>
              <a:gdLst/>
              <a:ahLst/>
              <a:cxnLst/>
              <a:rect l="l" t="t" r="r" b="b"/>
              <a:pathLst>
                <a:path w="225005" h="8207997">
                  <a:moveTo>
                    <a:pt x="0" y="8207997"/>
                  </a:moveTo>
                  <a:lnTo>
                    <a:pt x="225005" y="8207997"/>
                  </a:lnTo>
                  <a:lnTo>
                    <a:pt x="225005" y="0"/>
                  </a:lnTo>
                  <a:lnTo>
                    <a:pt x="0" y="0"/>
                  </a:lnTo>
                  <a:lnTo>
                    <a:pt x="0" y="8207997"/>
                  </a:lnTo>
                  <a:close/>
                </a:path>
              </a:pathLst>
            </a:custGeom>
            <a:solidFill>
              <a:srgbClr val="90D7F7"/>
            </a:solidFill>
          </p:spPr>
          <p:txBody>
            <a:bodyPr wrap="square" lIns="0" tIns="0" rIns="0" bIns="0" rtlCol="0">
              <a:noAutofit/>
            </a:bodyPr>
            <a:lstStyle/>
            <a:p>
              <a:endParaRPr/>
            </a:p>
          </p:txBody>
        </p:sp>
        <p:sp>
          <p:nvSpPr>
            <p:cNvPr id="16" name="object 16"/>
            <p:cNvSpPr/>
            <p:nvPr/>
          </p:nvSpPr>
          <p:spPr>
            <a:xfrm>
              <a:off x="229753"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8" name="object 8"/>
            <p:cNvSpPr/>
            <p:nvPr/>
          </p:nvSpPr>
          <p:spPr>
            <a:xfrm>
              <a:off x="5436006" y="0"/>
              <a:ext cx="251993" cy="8207997"/>
            </a:xfrm>
            <a:custGeom>
              <a:avLst/>
              <a:gdLst/>
              <a:ahLst/>
              <a:cxnLst/>
              <a:rect l="l" t="t" r="r" b="b"/>
              <a:pathLst>
                <a:path w="251993" h="8207997">
                  <a:moveTo>
                    <a:pt x="0" y="8207997"/>
                  </a:moveTo>
                  <a:lnTo>
                    <a:pt x="251993" y="8207997"/>
                  </a:lnTo>
                  <a:lnTo>
                    <a:pt x="251993" y="0"/>
                  </a:lnTo>
                  <a:lnTo>
                    <a:pt x="0" y="0"/>
                  </a:lnTo>
                  <a:lnTo>
                    <a:pt x="0" y="8207997"/>
                  </a:lnTo>
                  <a:close/>
                </a:path>
              </a:pathLst>
            </a:custGeom>
            <a:solidFill>
              <a:srgbClr val="90D7F7"/>
            </a:solidFill>
          </p:spPr>
          <p:txBody>
            <a:bodyPr wrap="square" lIns="0" tIns="0" rIns="0" bIns="0" rtlCol="0">
              <a:noAutofit/>
            </a:bodyPr>
            <a:lstStyle/>
            <a:p>
              <a:endParaRPr/>
            </a:p>
          </p:txBody>
        </p:sp>
        <p:sp>
          <p:nvSpPr>
            <p:cNvPr id="6" name="object 6"/>
            <p:cNvSpPr txBox="1"/>
            <p:nvPr/>
          </p:nvSpPr>
          <p:spPr>
            <a:xfrm>
              <a:off x="1631375" y="984250"/>
              <a:ext cx="3042225" cy="471352"/>
            </a:xfrm>
            <a:prstGeom prst="rect">
              <a:avLst/>
            </a:prstGeom>
          </p:spPr>
          <p:txBody>
            <a:bodyPr wrap="square" lIns="0" tIns="12700" rIns="0" bIns="0" rtlCol="0">
              <a:noAutofit/>
            </a:bodyPr>
            <a:lstStyle/>
            <a:p>
              <a:pPr marL="12700" algn="ctr"/>
              <a:r>
                <a:rPr lang="es-ES" kern="900" dirty="0">
                  <a:solidFill>
                    <a:srgbClr val="00AFEE"/>
                  </a:solidFill>
                  <a:latin typeface="Times New Roman" panose="02020603050405020304" pitchFamily="18" charset="0"/>
                  <a:cs typeface="Times New Roman" panose="02020603050405020304" pitchFamily="18" charset="0"/>
                </a:rPr>
                <a:t>La asombrosa habilidad de vuelo de la libélula</a:t>
              </a:r>
              <a:endParaRPr kern="900" dirty="0">
                <a:latin typeface="Times New Roman" panose="02020603050405020304" pitchFamily="18" charset="0"/>
                <a:cs typeface="Times New Roman" panose="02020603050405020304" pitchFamily="18" charset="0"/>
              </a:endParaRPr>
            </a:p>
          </p:txBody>
        </p:sp>
        <p:sp>
          <p:nvSpPr>
            <p:cNvPr id="5" name="object 5"/>
            <p:cNvSpPr txBox="1"/>
            <p:nvPr/>
          </p:nvSpPr>
          <p:spPr>
            <a:xfrm>
              <a:off x="550663" y="1921553"/>
              <a:ext cx="4367628" cy="2807233"/>
            </a:xfrm>
            <a:prstGeom prst="rect">
              <a:avLst/>
            </a:prstGeom>
          </p:spPr>
          <p:txBody>
            <a:bodyPr wrap="square" lIns="0" tIns="6604" rIns="0" bIns="0" rtlCol="0">
              <a:noAutofit/>
            </a:bodyPr>
            <a:lstStyle/>
            <a:p>
              <a:pPr marR="16785" indent="120650" algn="just">
                <a:lnSpc>
                  <a:spcPts val="1200"/>
                </a:lnSpc>
              </a:pPr>
              <a:r>
                <a:rPr lang="es-ES" sz="900" dirty="0">
                  <a:solidFill>
                    <a:srgbClr val="363435"/>
                  </a:solidFill>
                  <a:latin typeface="Malgun Gothic"/>
                  <a:cs typeface="Malgun Gothic"/>
                </a:rPr>
                <a:t>¿De dónde vienen tantas libélulas que bordan el cielo del verano tardío? Hay más de 4500 tipos de libélulas en diferentes colores y formas. La vida de una libélula comienza en el agua. Las libélulas ponen huevos en el agua y eclosionan en pequeñas larvas. El tiempo que viven como larvas varía de semanas a años, según el tipo. Pero cuando completa el período de vivir como larvas en el agua, trepan a la tierra y se arrastran sobre los árboles o la hierba para esperar la metamorfosis. Cuando comienza la metamorfosis, la epidermis se divide en ambos lados, dando como resultado una libélula con alas suaves. A medida que estas alas se endurecen, las libélulas comienzan a volar por el cielo, mostrando su aspecto brillante y colorido. Aunque el cuerpo es pequeño, las alas de la libélula están increíblemente diseñadas para volar. Los dos pares de alas son ligeros y transparentes, pero el tubo delgado está conectado a la sangre y está diseñado para proporcionar una fuerza conveniente y completa a las alas. Este tubo tiene sangre y nervios y está diseñado para transportar oxígeno. Cada ala tiene músculos poderosos que pueden aletear 40 veces por segundo, y los dos pares de alas están diseñados para moverse a diferentes velocidades, lo que le permite controlar la dirección y la velocidad libremente. Incluso pueden volar hacia atrás, lo que dio una idea para el diseño básico del helicóptero.</a:t>
              </a:r>
            </a:p>
          </p:txBody>
        </p:sp>
        <p:sp>
          <p:nvSpPr>
            <p:cNvPr id="4" name="object 4"/>
            <p:cNvSpPr txBox="1"/>
            <p:nvPr/>
          </p:nvSpPr>
          <p:spPr>
            <a:xfrm>
              <a:off x="550663" y="4970048"/>
              <a:ext cx="4367999" cy="2045080"/>
            </a:xfrm>
            <a:prstGeom prst="rect">
              <a:avLst/>
            </a:prstGeom>
          </p:spPr>
          <p:txBody>
            <a:bodyPr wrap="square" lIns="0" tIns="6604" rIns="0" bIns="0" rtlCol="0">
              <a:noAutofit/>
            </a:bodyPr>
            <a:lstStyle/>
            <a:p>
              <a:pPr indent="120650" algn="just">
                <a:lnSpc>
                  <a:spcPts val="1200"/>
                </a:lnSpc>
              </a:pPr>
              <a:r>
                <a:rPr lang="es-ES" sz="900" dirty="0">
                  <a:solidFill>
                    <a:srgbClr val="363435"/>
                  </a:solidFill>
                  <a:latin typeface="Malgun Gothic"/>
                  <a:cs typeface="Malgun Gothic"/>
                </a:rPr>
                <a:t>Otra sorprendente habilidad que las libélulas tienen en sus ojos. Una libélula tiene dos ojos, cada uno consta de 30 mil ojos individuales con una lente separada. Con tantos ojos, las libélulas pueden ver pequeños movimientos en grandes áreas sin girar la cabeza. ¿Cómo puede evolucionar esta asombrosa libélula? Las alas también son de una habilidad perfecta para volar; no existe ningún fósil que pueda mostrar de qué animal había evolucionado y cómo era el aspecto pre-evolutivo de las libélulas que hay ahora. Y no hay forma de explicar la evolución del ojo de la libélula, que en algunos aspectos es más complicado que el ojo de cualquier hombre. Los fósiles de libélulas descubiertos hasta ahora no tienen casi diferencia con lo que son ahora. Algunos fósiles son solo más grandes que la libélula actual, con las alas de aproximadamente 1m de largo. Incluso viendo los pequeños insectos, como las libélulas, podemos sentir la providencia de la increíble creación de Dios.</a:t>
              </a:r>
            </a:p>
          </p:txBody>
        </p:sp>
        <p:sp>
          <p:nvSpPr>
            <p:cNvPr id="3" name="object 3"/>
            <p:cNvSpPr txBox="1"/>
            <p:nvPr/>
          </p:nvSpPr>
          <p:spPr>
            <a:xfrm>
              <a:off x="744999" y="7118249"/>
              <a:ext cx="3999251" cy="495401"/>
            </a:xfrm>
            <a:prstGeom prst="rect">
              <a:avLst/>
            </a:prstGeom>
          </p:spPr>
          <p:txBody>
            <a:bodyPr wrap="square" lIns="0" tIns="6635" rIns="0" bIns="0" rtlCol="0">
              <a:noAutofit/>
            </a:bodyPr>
            <a:lstStyle/>
            <a:p>
              <a:pPr marL="12700" marR="16785" algn="just">
                <a:lnSpc>
                  <a:spcPts val="1045"/>
                </a:lnSpc>
              </a:pPr>
              <a:r>
                <a:rPr lang="es-ES" sz="900" dirty="0">
                  <a:solidFill>
                    <a:srgbClr val="00AFEE"/>
                  </a:solidFill>
                  <a:latin typeface="Malgun Gothic"/>
                  <a:cs typeface="Malgun Gothic"/>
                </a:rPr>
                <a:t>Y en efecto, pregunta ahora a las bestias, y ellas te enseñarán; A las aves de los cielos, y ellas te lo mostrarán; O habla a la tierra, y ella te enseñará; Los peces del mar te lo declararán también. ¿Qué cosa de todas estas no entiende Que la mano de Jehová la hizo?</a:t>
              </a:r>
              <a:r>
                <a:rPr sz="900" dirty="0">
                  <a:solidFill>
                    <a:srgbClr val="00AFEE"/>
                  </a:solidFill>
                  <a:latin typeface="Malgun Gothic"/>
                  <a:cs typeface="Malgun Gothic"/>
                </a:rPr>
                <a:t> (</a:t>
              </a:r>
              <a:r>
                <a:rPr lang="es-ES" sz="900" dirty="0">
                  <a:solidFill>
                    <a:srgbClr val="00AFEE"/>
                  </a:solidFill>
                  <a:latin typeface="Malgun Gothic"/>
                  <a:cs typeface="Malgun Gothic"/>
                </a:rPr>
                <a:t>Job</a:t>
              </a:r>
              <a:r>
                <a:rPr sz="900" dirty="0">
                  <a:solidFill>
                    <a:srgbClr val="00AFEE"/>
                  </a:solidFill>
                  <a:latin typeface="Malgun Gothic"/>
                  <a:cs typeface="Malgun Gothic"/>
                </a:rPr>
                <a:t> 12:7~9)</a:t>
              </a:r>
              <a:endParaRPr lang="es-ES" sz="900" dirty="0">
                <a:solidFill>
                  <a:srgbClr val="00AFEE"/>
                </a:solidFill>
                <a:latin typeface="Malgun Gothic"/>
                <a:cs typeface="Malgun Gothic"/>
              </a:endParaRPr>
            </a:p>
          </p:txBody>
        </p:sp>
        <p:sp>
          <p:nvSpPr>
            <p:cNvPr id="2" name="object 2"/>
            <p:cNvSpPr txBox="1"/>
            <p:nvPr/>
          </p:nvSpPr>
          <p:spPr>
            <a:xfrm>
              <a:off x="330799" y="7711146"/>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60</a:t>
              </a:r>
              <a:endParaRPr sz="1000">
                <a:latin typeface="Times New Roman"/>
                <a:cs typeface="Times New Roman"/>
              </a:endParaRPr>
            </a:p>
          </p:txBody>
        </p:sp>
        <p:sp>
          <p:nvSpPr>
            <p:cNvPr id="18" name="object 7">
              <a:extLst>
                <a:ext uri="{FF2B5EF4-FFF2-40B4-BE49-F238E27FC236}">
                  <a16:creationId xmlns:a16="http://schemas.microsoft.com/office/drawing/2014/main" id="{71804F05-BBAA-4879-934E-00B7ED7215CA}"/>
                </a:ext>
              </a:extLst>
            </p:cNvPr>
            <p:cNvSpPr txBox="1"/>
            <p:nvPr/>
          </p:nvSpPr>
          <p:spPr>
            <a:xfrm>
              <a:off x="635001" y="111125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2">
            <a:extLst>
              <a:ext uri="{FF2B5EF4-FFF2-40B4-BE49-F238E27FC236}">
                <a16:creationId xmlns:a16="http://schemas.microsoft.com/office/drawing/2014/main" id="{2C37F0B3-5DCA-4F12-B970-D5167A4BC55A}"/>
              </a:ext>
            </a:extLst>
          </p:cNvPr>
          <p:cNvGrpSpPr/>
          <p:nvPr/>
        </p:nvGrpSpPr>
        <p:grpSpPr>
          <a:xfrm>
            <a:off x="0" y="0"/>
            <a:ext cx="5688011" cy="8207997"/>
            <a:chOff x="0" y="0"/>
            <a:chExt cx="5688011" cy="8207997"/>
          </a:xfrm>
        </p:grpSpPr>
        <p:sp>
          <p:nvSpPr>
            <p:cNvPr id="11" name="object 11"/>
            <p:cNvSpPr/>
            <p:nvPr/>
          </p:nvSpPr>
          <p:spPr>
            <a:xfrm>
              <a:off x="0" y="0"/>
              <a:ext cx="251993" cy="8207997"/>
            </a:xfrm>
            <a:custGeom>
              <a:avLst/>
              <a:gdLst/>
              <a:ahLst/>
              <a:cxnLst/>
              <a:rect l="l" t="t" r="r" b="b"/>
              <a:pathLst>
                <a:path w="251993" h="8207997">
                  <a:moveTo>
                    <a:pt x="0" y="8207997"/>
                  </a:moveTo>
                  <a:lnTo>
                    <a:pt x="251993" y="8207997"/>
                  </a:lnTo>
                  <a:lnTo>
                    <a:pt x="251993" y="0"/>
                  </a:lnTo>
                  <a:lnTo>
                    <a:pt x="0" y="0"/>
                  </a:lnTo>
                  <a:lnTo>
                    <a:pt x="0" y="8207997"/>
                  </a:lnTo>
                  <a:close/>
                </a:path>
              </a:pathLst>
            </a:custGeom>
            <a:solidFill>
              <a:srgbClr val="90D7F7"/>
            </a:solidFill>
          </p:spPr>
          <p:txBody>
            <a:bodyPr wrap="square" lIns="0" tIns="0" rIns="0" bIns="0" rtlCol="0">
              <a:noAutofit/>
            </a:bodyPr>
            <a:lstStyle/>
            <a:p>
              <a:endParaRPr/>
            </a:p>
          </p:txBody>
        </p:sp>
        <p:sp>
          <p:nvSpPr>
            <p:cNvPr id="18" name="object 18"/>
            <p:cNvSpPr/>
            <p:nvPr/>
          </p:nvSpPr>
          <p:spPr>
            <a:xfrm>
              <a:off x="1576679" y="762088"/>
              <a:ext cx="3671315" cy="749807"/>
            </a:xfrm>
            <a:custGeom>
              <a:avLst/>
              <a:gdLst/>
              <a:ahLst/>
              <a:cxnLst/>
              <a:rect l="l" t="t" r="r" b="b"/>
              <a:pathLst>
                <a:path w="3671315" h="749807">
                  <a:moveTo>
                    <a:pt x="0" y="0"/>
                  </a:moveTo>
                  <a:lnTo>
                    <a:pt x="0" y="749807"/>
                  </a:lnTo>
                  <a:lnTo>
                    <a:pt x="3671315" y="749807"/>
                  </a:lnTo>
                  <a:lnTo>
                    <a:pt x="3671315" y="0"/>
                  </a:lnTo>
                  <a:lnTo>
                    <a:pt x="0" y="0"/>
                  </a:lnTo>
                  <a:close/>
                </a:path>
              </a:pathLst>
            </a:custGeom>
            <a:solidFill>
              <a:srgbClr val="B8BABC">
                <a:alpha val="69999"/>
              </a:srgbClr>
            </a:solidFill>
          </p:spPr>
          <p:txBody>
            <a:bodyPr wrap="square" lIns="0" tIns="0" rIns="0" bIns="0" rtlCol="0">
              <a:noAutofit/>
            </a:bodyPr>
            <a:lstStyle/>
            <a:p>
              <a:endParaRPr/>
            </a:p>
          </p:txBody>
        </p:sp>
        <p:sp>
          <p:nvSpPr>
            <p:cNvPr id="23" name="object 23"/>
            <p:cNvSpPr/>
            <p:nvPr/>
          </p:nvSpPr>
          <p:spPr>
            <a:xfrm>
              <a:off x="251993" y="0"/>
              <a:ext cx="5211013" cy="8207997"/>
            </a:xfrm>
            <a:custGeom>
              <a:avLst/>
              <a:gdLst/>
              <a:ahLst/>
              <a:cxnLst/>
              <a:rect l="l" t="t" r="r" b="b"/>
              <a:pathLst>
                <a:path w="5211013" h="8207997">
                  <a:moveTo>
                    <a:pt x="0" y="8207997"/>
                  </a:moveTo>
                  <a:lnTo>
                    <a:pt x="5211013" y="8207997"/>
                  </a:lnTo>
                  <a:lnTo>
                    <a:pt x="5211013" y="0"/>
                  </a:lnTo>
                  <a:lnTo>
                    <a:pt x="0" y="0"/>
                  </a:lnTo>
                  <a:lnTo>
                    <a:pt x="0" y="8207997"/>
                  </a:lnTo>
                  <a:close/>
                </a:path>
              </a:pathLst>
            </a:custGeom>
            <a:solidFill>
              <a:srgbClr val="C7E9FA"/>
            </a:solidFill>
          </p:spPr>
          <p:txBody>
            <a:bodyPr wrap="square" lIns="0" tIns="0" rIns="0" bIns="0" rtlCol="0">
              <a:noAutofit/>
            </a:bodyPr>
            <a:lstStyle/>
            <a:p>
              <a:endParaRPr/>
            </a:p>
          </p:txBody>
        </p:sp>
        <p:sp>
          <p:nvSpPr>
            <p:cNvPr id="12" name="object 12"/>
            <p:cNvSpPr/>
            <p:nvPr/>
          </p:nvSpPr>
          <p:spPr>
            <a:xfrm>
              <a:off x="491300" y="431998"/>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a:p>
          </p:txBody>
        </p:sp>
        <p:sp>
          <p:nvSpPr>
            <p:cNvPr id="13" name="object 13"/>
            <p:cNvSpPr/>
            <p:nvPr/>
          </p:nvSpPr>
          <p:spPr>
            <a:xfrm>
              <a:off x="5213694"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4" name="object 14"/>
            <p:cNvSpPr/>
            <p:nvPr/>
          </p:nvSpPr>
          <p:spPr>
            <a:xfrm>
              <a:off x="5213694"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5" name="object 15"/>
            <p:cNvSpPr/>
            <p:nvPr/>
          </p:nvSpPr>
          <p:spPr>
            <a:xfrm>
              <a:off x="542100"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6" name="object 16"/>
            <p:cNvSpPr/>
            <p:nvPr/>
          </p:nvSpPr>
          <p:spPr>
            <a:xfrm>
              <a:off x="542100"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7" name="object 17"/>
            <p:cNvSpPr/>
            <p:nvPr/>
          </p:nvSpPr>
          <p:spPr>
            <a:xfrm>
              <a:off x="644474" y="910526"/>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p:nvPr/>
          </p:nvSpPr>
          <p:spPr>
            <a:xfrm>
              <a:off x="1572822" y="762421"/>
              <a:ext cx="3573246" cy="659091"/>
            </a:xfrm>
            <a:custGeom>
              <a:avLst/>
              <a:gdLst/>
              <a:ahLst/>
              <a:cxnLst/>
              <a:rect l="l" t="t" r="r" b="b"/>
              <a:pathLst>
                <a:path w="3573246" h="659091">
                  <a:moveTo>
                    <a:pt x="166243" y="367906"/>
                  </a:moveTo>
                  <a:lnTo>
                    <a:pt x="166243" y="579335"/>
                  </a:lnTo>
                  <a:lnTo>
                    <a:pt x="167562" y="593860"/>
                  </a:lnTo>
                  <a:lnTo>
                    <a:pt x="185474" y="631279"/>
                  </a:lnTo>
                  <a:lnTo>
                    <a:pt x="219392" y="654546"/>
                  </a:lnTo>
                  <a:lnTo>
                    <a:pt x="245999" y="659091"/>
                  </a:lnTo>
                  <a:lnTo>
                    <a:pt x="3493477" y="659091"/>
                  </a:lnTo>
                  <a:lnTo>
                    <a:pt x="3534209" y="647927"/>
                  </a:lnTo>
                  <a:lnTo>
                    <a:pt x="3562901" y="618647"/>
                  </a:lnTo>
                  <a:lnTo>
                    <a:pt x="3573246" y="579335"/>
                  </a:lnTo>
                  <a:lnTo>
                    <a:pt x="3573246" y="79756"/>
                  </a:lnTo>
                  <a:lnTo>
                    <a:pt x="3562078" y="39027"/>
                  </a:lnTo>
                  <a:lnTo>
                    <a:pt x="3532792" y="10341"/>
                  </a:lnTo>
                  <a:lnTo>
                    <a:pt x="3493477" y="0"/>
                  </a:lnTo>
                  <a:lnTo>
                    <a:pt x="245999" y="0"/>
                  </a:lnTo>
                  <a:lnTo>
                    <a:pt x="205273" y="11166"/>
                  </a:lnTo>
                  <a:lnTo>
                    <a:pt x="176584" y="40449"/>
                  </a:lnTo>
                  <a:lnTo>
                    <a:pt x="166243" y="79756"/>
                  </a:lnTo>
                  <a:lnTo>
                    <a:pt x="166243" y="243636"/>
                  </a:lnTo>
                  <a:lnTo>
                    <a:pt x="161657" y="256099"/>
                  </a:lnTo>
                  <a:lnTo>
                    <a:pt x="157424" y="266859"/>
                  </a:lnTo>
                  <a:lnTo>
                    <a:pt x="153252" y="275986"/>
                  </a:lnTo>
                  <a:lnTo>
                    <a:pt x="148848" y="283549"/>
                  </a:lnTo>
                  <a:lnTo>
                    <a:pt x="143921" y="289617"/>
                  </a:lnTo>
                  <a:lnTo>
                    <a:pt x="138176" y="294261"/>
                  </a:lnTo>
                  <a:lnTo>
                    <a:pt x="131322" y="297549"/>
                  </a:lnTo>
                  <a:lnTo>
                    <a:pt x="123066" y="299551"/>
                  </a:lnTo>
                  <a:lnTo>
                    <a:pt x="113116" y="300336"/>
                  </a:lnTo>
                  <a:lnTo>
                    <a:pt x="101179" y="299975"/>
                  </a:lnTo>
                  <a:lnTo>
                    <a:pt x="86963" y="298535"/>
                  </a:lnTo>
                  <a:lnTo>
                    <a:pt x="70175" y="296087"/>
                  </a:lnTo>
                  <a:lnTo>
                    <a:pt x="50523" y="292701"/>
                  </a:lnTo>
                  <a:lnTo>
                    <a:pt x="27714" y="288445"/>
                  </a:lnTo>
                  <a:lnTo>
                    <a:pt x="1456" y="283390"/>
                  </a:lnTo>
                  <a:lnTo>
                    <a:pt x="0" y="283108"/>
                  </a:lnTo>
                  <a:lnTo>
                    <a:pt x="18862" y="300195"/>
                  </a:lnTo>
                  <a:lnTo>
                    <a:pt x="35380" y="315047"/>
                  </a:lnTo>
                  <a:lnTo>
                    <a:pt x="49827" y="327803"/>
                  </a:lnTo>
                  <a:lnTo>
                    <a:pt x="62480" y="338604"/>
                  </a:lnTo>
                  <a:lnTo>
                    <a:pt x="73613" y="347591"/>
                  </a:lnTo>
                  <a:lnTo>
                    <a:pt x="83501" y="354903"/>
                  </a:lnTo>
                  <a:lnTo>
                    <a:pt x="92420" y="360680"/>
                  </a:lnTo>
                  <a:lnTo>
                    <a:pt x="100643" y="365064"/>
                  </a:lnTo>
                  <a:lnTo>
                    <a:pt x="108447" y="368194"/>
                  </a:lnTo>
                  <a:lnTo>
                    <a:pt x="116107" y="370211"/>
                  </a:lnTo>
                  <a:lnTo>
                    <a:pt x="123897" y="371255"/>
                  </a:lnTo>
                  <a:lnTo>
                    <a:pt x="132092" y="371466"/>
                  </a:lnTo>
                  <a:lnTo>
                    <a:pt x="140968" y="370984"/>
                  </a:lnTo>
                  <a:lnTo>
                    <a:pt x="150800" y="369951"/>
                  </a:lnTo>
                  <a:lnTo>
                    <a:pt x="161862" y="368506"/>
                  </a:lnTo>
                  <a:lnTo>
                    <a:pt x="166243" y="367906"/>
                  </a:lnTo>
                  <a:close/>
                </a:path>
              </a:pathLst>
            </a:custGeom>
            <a:solidFill>
              <a:srgbClr val="FDFDFD"/>
            </a:solidFill>
          </p:spPr>
          <p:txBody>
            <a:bodyPr wrap="square" lIns="0" tIns="0" rIns="0" bIns="0" rtlCol="0">
              <a:noAutofit/>
            </a:bodyPr>
            <a:lstStyle/>
            <a:p>
              <a:endParaRPr/>
            </a:p>
          </p:txBody>
        </p:sp>
        <p:sp>
          <p:nvSpPr>
            <p:cNvPr id="20" name="object 20"/>
            <p:cNvSpPr/>
            <p:nvPr/>
          </p:nvSpPr>
          <p:spPr>
            <a:xfrm>
              <a:off x="1572822" y="762421"/>
              <a:ext cx="3573246" cy="659091"/>
            </a:xfrm>
            <a:custGeom>
              <a:avLst/>
              <a:gdLst/>
              <a:ahLst/>
              <a:cxnLst/>
              <a:rect l="l" t="t" r="r" b="b"/>
              <a:pathLst>
                <a:path w="3573246" h="659091">
                  <a:moveTo>
                    <a:pt x="166243" y="367906"/>
                  </a:moveTo>
                  <a:lnTo>
                    <a:pt x="166243" y="579335"/>
                  </a:lnTo>
                  <a:lnTo>
                    <a:pt x="167562" y="593860"/>
                  </a:lnTo>
                  <a:lnTo>
                    <a:pt x="185474" y="631279"/>
                  </a:lnTo>
                  <a:lnTo>
                    <a:pt x="219392" y="654546"/>
                  </a:lnTo>
                  <a:lnTo>
                    <a:pt x="245999" y="659091"/>
                  </a:lnTo>
                  <a:lnTo>
                    <a:pt x="3493477" y="659091"/>
                  </a:lnTo>
                  <a:lnTo>
                    <a:pt x="3534209" y="647927"/>
                  </a:lnTo>
                  <a:lnTo>
                    <a:pt x="3562901" y="618647"/>
                  </a:lnTo>
                  <a:lnTo>
                    <a:pt x="3573246" y="579335"/>
                  </a:lnTo>
                  <a:lnTo>
                    <a:pt x="3573246" y="79756"/>
                  </a:lnTo>
                  <a:lnTo>
                    <a:pt x="3562078" y="39027"/>
                  </a:lnTo>
                  <a:lnTo>
                    <a:pt x="3532792" y="10341"/>
                  </a:lnTo>
                  <a:lnTo>
                    <a:pt x="3493477" y="0"/>
                  </a:lnTo>
                  <a:lnTo>
                    <a:pt x="245999" y="0"/>
                  </a:lnTo>
                  <a:lnTo>
                    <a:pt x="205273" y="11166"/>
                  </a:lnTo>
                  <a:lnTo>
                    <a:pt x="176584" y="40449"/>
                  </a:lnTo>
                  <a:lnTo>
                    <a:pt x="166243" y="79756"/>
                  </a:lnTo>
                  <a:lnTo>
                    <a:pt x="166243" y="243636"/>
                  </a:lnTo>
                  <a:lnTo>
                    <a:pt x="161657" y="256099"/>
                  </a:lnTo>
                  <a:lnTo>
                    <a:pt x="157424" y="266859"/>
                  </a:lnTo>
                  <a:lnTo>
                    <a:pt x="153252" y="275986"/>
                  </a:lnTo>
                  <a:lnTo>
                    <a:pt x="148848" y="283549"/>
                  </a:lnTo>
                  <a:lnTo>
                    <a:pt x="143921" y="289617"/>
                  </a:lnTo>
                  <a:lnTo>
                    <a:pt x="138176" y="294261"/>
                  </a:lnTo>
                  <a:lnTo>
                    <a:pt x="131322" y="297549"/>
                  </a:lnTo>
                  <a:lnTo>
                    <a:pt x="123066" y="299551"/>
                  </a:lnTo>
                  <a:lnTo>
                    <a:pt x="113116" y="300336"/>
                  </a:lnTo>
                  <a:lnTo>
                    <a:pt x="101179" y="299975"/>
                  </a:lnTo>
                  <a:lnTo>
                    <a:pt x="86963" y="298535"/>
                  </a:lnTo>
                  <a:lnTo>
                    <a:pt x="70175" y="296087"/>
                  </a:lnTo>
                  <a:lnTo>
                    <a:pt x="50523" y="292701"/>
                  </a:lnTo>
                  <a:lnTo>
                    <a:pt x="27714" y="288445"/>
                  </a:lnTo>
                  <a:lnTo>
                    <a:pt x="1456" y="283390"/>
                  </a:lnTo>
                  <a:lnTo>
                    <a:pt x="0" y="283108"/>
                  </a:lnTo>
                  <a:lnTo>
                    <a:pt x="18862" y="300195"/>
                  </a:lnTo>
                  <a:lnTo>
                    <a:pt x="35380" y="315047"/>
                  </a:lnTo>
                  <a:lnTo>
                    <a:pt x="49827" y="327803"/>
                  </a:lnTo>
                  <a:lnTo>
                    <a:pt x="62480" y="338604"/>
                  </a:lnTo>
                  <a:lnTo>
                    <a:pt x="73613" y="347591"/>
                  </a:lnTo>
                  <a:lnTo>
                    <a:pt x="83501" y="354903"/>
                  </a:lnTo>
                  <a:lnTo>
                    <a:pt x="92420" y="360680"/>
                  </a:lnTo>
                  <a:lnTo>
                    <a:pt x="100643" y="365064"/>
                  </a:lnTo>
                  <a:lnTo>
                    <a:pt x="108447" y="368194"/>
                  </a:lnTo>
                  <a:lnTo>
                    <a:pt x="116107" y="370211"/>
                  </a:lnTo>
                  <a:lnTo>
                    <a:pt x="123897" y="371255"/>
                  </a:lnTo>
                  <a:lnTo>
                    <a:pt x="132092" y="371466"/>
                  </a:lnTo>
                  <a:lnTo>
                    <a:pt x="140968" y="370984"/>
                  </a:lnTo>
                  <a:lnTo>
                    <a:pt x="150800" y="369951"/>
                  </a:lnTo>
                  <a:lnTo>
                    <a:pt x="161862" y="368506"/>
                  </a:lnTo>
                  <a:lnTo>
                    <a:pt x="166243" y="367906"/>
                  </a:lnTo>
                  <a:close/>
                </a:path>
              </a:pathLst>
            </a:custGeom>
            <a:ln w="12699">
              <a:solidFill>
                <a:srgbClr val="96989A"/>
              </a:solidFill>
            </a:ln>
          </p:spPr>
          <p:txBody>
            <a:bodyPr wrap="square" lIns="0" tIns="0" rIns="0" bIns="0" rtlCol="0">
              <a:noAutofit/>
            </a:bodyPr>
            <a:lstStyle/>
            <a:p>
              <a:endParaRPr/>
            </a:p>
          </p:txBody>
        </p:sp>
        <p:sp>
          <p:nvSpPr>
            <p:cNvPr id="21" name="object 21"/>
            <p:cNvSpPr/>
            <p:nvPr/>
          </p:nvSpPr>
          <p:spPr>
            <a:xfrm>
              <a:off x="5463006" y="0"/>
              <a:ext cx="225005" cy="8207997"/>
            </a:xfrm>
            <a:custGeom>
              <a:avLst/>
              <a:gdLst/>
              <a:ahLst/>
              <a:cxnLst/>
              <a:rect l="l" t="t" r="r" b="b"/>
              <a:pathLst>
                <a:path w="225005" h="8207997">
                  <a:moveTo>
                    <a:pt x="224993" y="0"/>
                  </a:moveTo>
                  <a:lnTo>
                    <a:pt x="0" y="0"/>
                  </a:lnTo>
                  <a:lnTo>
                    <a:pt x="0" y="8207997"/>
                  </a:lnTo>
                  <a:lnTo>
                    <a:pt x="224993" y="8207997"/>
                  </a:lnTo>
                  <a:lnTo>
                    <a:pt x="224993" y="0"/>
                  </a:lnTo>
                  <a:close/>
                </a:path>
              </a:pathLst>
            </a:custGeom>
            <a:solidFill>
              <a:srgbClr val="71CFF5"/>
            </a:solidFill>
          </p:spPr>
          <p:txBody>
            <a:bodyPr wrap="square" lIns="0" tIns="0" rIns="0" bIns="0" rtlCol="0">
              <a:noAutofit/>
            </a:bodyPr>
            <a:lstStyle/>
            <a:p>
              <a:endParaRPr/>
            </a:p>
          </p:txBody>
        </p:sp>
        <p:sp>
          <p:nvSpPr>
            <p:cNvPr id="22" name="object 22"/>
            <p:cNvSpPr/>
            <p:nvPr/>
          </p:nvSpPr>
          <p:spPr>
            <a:xfrm>
              <a:off x="5098252"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10" name="object 10"/>
            <p:cNvSpPr txBox="1"/>
            <p:nvPr/>
          </p:nvSpPr>
          <p:spPr>
            <a:xfrm>
              <a:off x="720262" y="1973699"/>
              <a:ext cx="4368057" cy="901852"/>
            </a:xfrm>
            <a:prstGeom prst="rect">
              <a:avLst/>
            </a:prstGeom>
          </p:spPr>
          <p:txBody>
            <a:bodyPr wrap="square" lIns="0" tIns="6604" rIns="0" bIns="0" rtlCol="0">
              <a:noAutofit/>
            </a:bodyPr>
            <a:lstStyle/>
            <a:p>
              <a:pPr indent="120650" algn="just">
                <a:lnSpc>
                  <a:spcPts val="1200"/>
                </a:lnSpc>
              </a:pPr>
              <a:r>
                <a:rPr lang="es-ES" sz="900" dirty="0">
                  <a:solidFill>
                    <a:srgbClr val="363435"/>
                  </a:solidFill>
                  <a:latin typeface="Malgun Gothic"/>
                  <a:cs typeface="Malgun Gothic"/>
                </a:rPr>
                <a:t>Creemos que la Biblia tiene 66 libros, 39 del Antiguo Testamento y 27 del Nuevo Testamento, que llamamos el canon. En inglés, es "Canon", que significa "barra recta" o "la regla". En otras palabras, significa la palabra exacta de Dios. Además, apócrifo es un libro que no puede ser reconocido como canónico. El proceso de toma de decisiones del canon nos dice que la Biblia es verdaderamente dada y recogida por Dios y preservada hasta ahora.</a:t>
              </a:r>
            </a:p>
          </p:txBody>
        </p:sp>
        <p:sp>
          <p:nvSpPr>
            <p:cNvPr id="9" name="object 9"/>
            <p:cNvSpPr txBox="1"/>
            <p:nvPr/>
          </p:nvSpPr>
          <p:spPr>
            <a:xfrm>
              <a:off x="720262" y="3036880"/>
              <a:ext cx="4368079" cy="1357322"/>
            </a:xfrm>
            <a:prstGeom prst="rect">
              <a:avLst/>
            </a:prstGeom>
          </p:spPr>
          <p:txBody>
            <a:bodyPr wrap="square" lIns="0" tIns="6604" rIns="0" bIns="0" rtlCol="0">
              <a:noAutofit/>
            </a:bodyPr>
            <a:lstStyle/>
            <a:p>
              <a:pPr indent="120650" algn="just">
                <a:lnSpc>
                  <a:spcPts val="1200"/>
                </a:lnSpc>
              </a:pPr>
              <a:r>
                <a:rPr lang="es-ES" sz="900" dirty="0">
                  <a:solidFill>
                    <a:srgbClr val="363435"/>
                  </a:solidFill>
                  <a:latin typeface="Malgun Gothic"/>
                  <a:cs typeface="Malgun Gothic"/>
                </a:rPr>
                <a:t>El canon del Antiguo Testamento fue decidido por el consejo religioso rabínico judío en el año 90 d.C., pero eso no significa que fuera decidido de una vez por una persona en particular. Es solo una colección de libros que han sido ampliamente leídos y reconocidos como Palabra de Dios desde hace mucho tiempo. En San Lucas 24:44, vemos a Jesús resucitado reuniéndose con dos discípulos y les declaraba todo lo que está escrito sobre él en la ley de Moisés, en los profetas y en los salmos, la ley de Moisés, los profetas y los salmos se decidieron más tarde como perteneciente al Antiguo Testamento.</a:t>
              </a:r>
            </a:p>
          </p:txBody>
        </p:sp>
        <p:sp>
          <p:nvSpPr>
            <p:cNvPr id="8" name="object 8"/>
            <p:cNvSpPr txBox="1"/>
            <p:nvPr/>
          </p:nvSpPr>
          <p:spPr>
            <a:xfrm>
              <a:off x="720262" y="4465640"/>
              <a:ext cx="4368079" cy="642942"/>
            </a:xfrm>
            <a:prstGeom prst="rect">
              <a:avLst/>
            </a:prstGeom>
          </p:spPr>
          <p:txBody>
            <a:bodyPr wrap="square" lIns="0" tIns="6604" rIns="0" bIns="0" rtlCol="0">
              <a:noAutofit/>
            </a:bodyPr>
            <a:lstStyle/>
            <a:p>
              <a:pPr indent="120650" algn="just">
                <a:lnSpc>
                  <a:spcPts val="1200"/>
                </a:lnSpc>
              </a:pPr>
              <a:r>
                <a:rPr lang="es-ES" sz="900" dirty="0">
                  <a:solidFill>
                    <a:srgbClr val="363435"/>
                  </a:solidFill>
                  <a:latin typeface="Malgun Gothic"/>
                  <a:cs typeface="Malgun Gothic"/>
                </a:rPr>
                <a:t>Y el Nuevo Testamento es en la Conferencia de Cartago en el año 397 d.C., cuando los 27 libros actuales fueron decididos como canon. Esta es también una colección de escritos por los discípulos y apóstoles de Jesús y predicados y leídos por muchas iglesias.</a:t>
              </a:r>
            </a:p>
          </p:txBody>
        </p:sp>
        <p:sp>
          <p:nvSpPr>
            <p:cNvPr id="7" name="object 7"/>
            <p:cNvSpPr txBox="1"/>
            <p:nvPr/>
          </p:nvSpPr>
          <p:spPr>
            <a:xfrm>
              <a:off x="720262" y="5251458"/>
              <a:ext cx="4353769" cy="642942"/>
            </a:xfrm>
            <a:prstGeom prst="rect">
              <a:avLst/>
            </a:prstGeom>
          </p:spPr>
          <p:txBody>
            <a:bodyPr wrap="square" lIns="0" tIns="6604" rIns="0" bIns="0" rtlCol="0">
              <a:noAutofit/>
            </a:bodyPr>
            <a:lstStyle/>
            <a:p>
              <a:pPr indent="98425" algn="just">
                <a:lnSpc>
                  <a:spcPts val="1200"/>
                </a:lnSpc>
              </a:pPr>
              <a:r>
                <a:rPr lang="es-ES" sz="900" dirty="0">
                  <a:solidFill>
                    <a:srgbClr val="363435"/>
                  </a:solidFill>
                  <a:latin typeface="Malgun Gothic"/>
                  <a:cs typeface="Malgun Gothic"/>
                </a:rPr>
                <a:t>De hecho, no importa no saber estos temas. Cuando comemos, creemos y comemos sin saber dónde se cultiva el alimento y qué sucede con nuestros nutrientes. Cuando uno conduce un automóvil, conduce con confianza sin saber quién lo hizo, cuántas piezas tiene y cómo puede correr.</a:t>
              </a:r>
            </a:p>
          </p:txBody>
        </p:sp>
        <p:sp>
          <p:nvSpPr>
            <p:cNvPr id="6" name="object 6"/>
            <p:cNvSpPr txBox="1"/>
            <p:nvPr/>
          </p:nvSpPr>
          <p:spPr>
            <a:xfrm>
              <a:off x="720262" y="6092872"/>
              <a:ext cx="4362342" cy="402446"/>
            </a:xfrm>
            <a:prstGeom prst="rect">
              <a:avLst/>
            </a:prstGeom>
          </p:spPr>
          <p:txBody>
            <a:bodyPr wrap="square" lIns="0" tIns="6604" rIns="0" bIns="0" rtlCol="0">
              <a:noAutofit/>
            </a:bodyPr>
            <a:lstStyle/>
            <a:p>
              <a:pPr indent="120650" algn="just">
                <a:lnSpc>
                  <a:spcPts val="1200"/>
                </a:lnSpc>
              </a:pPr>
              <a:r>
                <a:rPr lang="es-ES" sz="900" dirty="0">
                  <a:solidFill>
                    <a:srgbClr val="363435"/>
                  </a:solidFill>
                  <a:latin typeface="Malgun Gothic"/>
                  <a:cs typeface="Malgun Gothic"/>
                </a:rPr>
                <a:t>Es poder especial de Dios que esta Biblia haya sido preservada hasta ahora y transmitida a nosotros, salvando muchas almas perdidas y transformando a muchos cristianos.</a:t>
              </a:r>
            </a:p>
          </p:txBody>
        </p:sp>
        <p:sp>
          <p:nvSpPr>
            <p:cNvPr id="5" name="object 5"/>
            <p:cNvSpPr txBox="1"/>
            <p:nvPr/>
          </p:nvSpPr>
          <p:spPr>
            <a:xfrm>
              <a:off x="908899" y="6664373"/>
              <a:ext cx="4002342" cy="495401"/>
            </a:xfrm>
            <a:prstGeom prst="rect">
              <a:avLst/>
            </a:prstGeom>
          </p:spPr>
          <p:txBody>
            <a:bodyPr wrap="square" lIns="0" tIns="6635" rIns="0" bIns="0" rtlCol="0">
              <a:noAutofit/>
            </a:bodyPr>
            <a:lstStyle/>
            <a:p>
              <a:pPr marL="12700" algn="just">
                <a:lnSpc>
                  <a:spcPts val="1200"/>
                </a:lnSpc>
              </a:pPr>
              <a:r>
                <a:rPr lang="es-ES" sz="900" dirty="0">
                  <a:solidFill>
                    <a:srgbClr val="00AFEE"/>
                  </a:solidFill>
                  <a:latin typeface="Malgun Gothic"/>
                  <a:cs typeface="Malgun Gothic"/>
                </a:rPr>
                <a:t>Inquirid en el libro de Jehová, y leed si faltó alguno de ellos; ninguno faltó con su compañera; porque su boca mandó, y los reunió su mismo Espíritu.</a:t>
              </a:r>
              <a:r>
                <a:rPr sz="900" dirty="0">
                  <a:solidFill>
                    <a:srgbClr val="00AFEE"/>
                  </a:solidFill>
                  <a:latin typeface="Malgun Gothic"/>
                  <a:cs typeface="Malgun Gothic"/>
                </a:rPr>
                <a:t> (</a:t>
              </a:r>
              <a:r>
                <a:rPr lang="es-ES" sz="900" dirty="0">
                  <a:solidFill>
                    <a:srgbClr val="00AFEE"/>
                  </a:solidFill>
                  <a:latin typeface="Malgun Gothic"/>
                  <a:cs typeface="Malgun Gothic"/>
                </a:rPr>
                <a:t>Is</a:t>
              </a:r>
              <a:r>
                <a:rPr sz="900" dirty="0">
                  <a:solidFill>
                    <a:srgbClr val="00AFEE"/>
                  </a:solidFill>
                  <a:latin typeface="Malgun Gothic"/>
                  <a:cs typeface="Malgun Gothic"/>
                </a:rPr>
                <a:t> 34:16)</a:t>
              </a:r>
              <a:endParaRPr sz="900" dirty="0">
                <a:latin typeface="Malgun Gothic"/>
                <a:cs typeface="Malgun Gothic"/>
              </a:endParaRPr>
            </a:p>
          </p:txBody>
        </p:sp>
        <p:sp>
          <p:nvSpPr>
            <p:cNvPr id="4" name="object 4"/>
            <p:cNvSpPr txBox="1"/>
            <p:nvPr/>
          </p:nvSpPr>
          <p:spPr>
            <a:xfrm>
              <a:off x="5183450" y="7711146"/>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61</a:t>
              </a:r>
              <a:endParaRPr sz="1000">
                <a:latin typeface="Times New Roman"/>
                <a:cs typeface="Times New Roman"/>
              </a:endParaRPr>
            </a:p>
          </p:txBody>
        </p:sp>
        <p:sp>
          <p:nvSpPr>
            <p:cNvPr id="2" name="object 2"/>
            <p:cNvSpPr txBox="1"/>
            <p:nvPr/>
          </p:nvSpPr>
          <p:spPr>
            <a:xfrm>
              <a:off x="1576679" y="762088"/>
              <a:ext cx="3671315" cy="749807"/>
            </a:xfrm>
            <a:prstGeom prst="rect">
              <a:avLst/>
            </a:prstGeom>
          </p:spPr>
          <p:txBody>
            <a:bodyPr wrap="square" lIns="0" tIns="2439" rIns="0" bIns="0" rtlCol="0">
              <a:noAutofit/>
            </a:bodyPr>
            <a:lstStyle/>
            <a:p>
              <a:pPr algn="just">
                <a:lnSpc>
                  <a:spcPts val="500"/>
                </a:lnSpc>
              </a:pPr>
              <a:endParaRPr sz="500" dirty="0"/>
            </a:p>
            <a:p>
              <a:pPr marL="368340" marR="444972" indent="55" algn="just">
                <a:lnSpc>
                  <a:spcPts val="1400"/>
                </a:lnSpc>
                <a:spcBef>
                  <a:spcPts val="1070"/>
                </a:spcBef>
              </a:pPr>
              <a:r>
                <a:rPr lang="es-ES" sz="1000" dirty="0">
                  <a:solidFill>
                    <a:srgbClr val="00AFEE"/>
                  </a:solidFill>
                  <a:latin typeface="Malgun Gothic"/>
                  <a:cs typeface="Times New Roman" panose="02020603050405020304" pitchFamily="18" charset="0"/>
                </a:rPr>
                <a:t>¿Cuándo y por quién se determinó el canon?</a:t>
              </a:r>
              <a:endParaRPr sz="1000" dirty="0">
                <a:latin typeface="Malgun Gothic"/>
                <a:cs typeface="Times New Roman" panose="02020603050405020304" pitchFamily="18" charset="0"/>
              </a:endParaRPr>
            </a:p>
          </p:txBody>
        </p:sp>
        <p:sp>
          <p:nvSpPr>
            <p:cNvPr id="24" name="object 3">
              <a:extLst>
                <a:ext uri="{FF2B5EF4-FFF2-40B4-BE49-F238E27FC236}">
                  <a16:creationId xmlns:a16="http://schemas.microsoft.com/office/drawing/2014/main" id="{A942D470-BF6C-416C-8EFA-272F9A9558BC}"/>
                </a:ext>
              </a:extLst>
            </p:cNvPr>
            <p:cNvSpPr txBox="1"/>
            <p:nvPr/>
          </p:nvSpPr>
          <p:spPr>
            <a:xfrm rot="21060000">
              <a:off x="581049" y="56389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TotalTime>
  <Words>1606</Words>
  <Application>Microsoft Office PowerPoint</Application>
  <PresentationFormat>사용자 지정</PresentationFormat>
  <Paragraphs>80</Paragraphs>
  <Slides>8</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8</vt:i4>
      </vt:variant>
    </vt:vector>
  </HeadingPairs>
  <TitlesOfParts>
    <vt:vector size="14" baseType="lpstr">
      <vt:lpstr>Malgun 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CIELOZIP</dc:creator>
  <cp:lastModifiedBy>Gregory Cole</cp:lastModifiedBy>
  <cp:revision>49</cp:revision>
  <cp:lastPrinted>2020-04-25T18:47:32Z</cp:lastPrinted>
  <dcterms:modified xsi:type="dcterms:W3CDTF">2022-02-28T12:54:31Z</dcterms:modified>
</cp:coreProperties>
</file>